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6" r:id="rId1"/>
    <p:sldMasterId id="2147483769" r:id="rId2"/>
    <p:sldMasterId id="2147483838" r:id="rId3"/>
    <p:sldMasterId id="2147483923" r:id="rId4"/>
    <p:sldMasterId id="2147483859" r:id="rId5"/>
    <p:sldMasterId id="2147483891" r:id="rId6"/>
    <p:sldMasterId id="2147483937" r:id="rId7"/>
  </p:sldMasterIdLst>
  <p:notesMasterIdLst>
    <p:notesMasterId r:id="rId25"/>
  </p:notesMasterIdLst>
  <p:handoutMasterIdLst>
    <p:handoutMasterId r:id="rId26"/>
  </p:handoutMasterIdLst>
  <p:sldIdLst>
    <p:sldId id="311" r:id="rId8"/>
    <p:sldId id="319" r:id="rId9"/>
    <p:sldId id="326" r:id="rId10"/>
    <p:sldId id="310" r:id="rId11"/>
    <p:sldId id="318" r:id="rId12"/>
    <p:sldId id="322" r:id="rId13"/>
    <p:sldId id="324" r:id="rId14"/>
    <p:sldId id="344" r:id="rId15"/>
    <p:sldId id="327" r:id="rId16"/>
    <p:sldId id="343" r:id="rId17"/>
    <p:sldId id="328" r:id="rId18"/>
    <p:sldId id="329" r:id="rId19"/>
    <p:sldId id="331" r:id="rId20"/>
    <p:sldId id="342" r:id="rId21"/>
    <p:sldId id="335" r:id="rId22"/>
    <p:sldId id="336" r:id="rId23"/>
    <p:sldId id="341" r:id="rId24"/>
  </p:sldIdLst>
  <p:sldSz cx="12190413" cy="6859588"/>
  <p:notesSz cx="6950075" cy="9236075"/>
  <p:custDataLst>
    <p:tags r:id="rId27"/>
  </p:custDataLst>
  <p:defaultTextStyle>
    <a:defPPr>
      <a:defRPr lang="en-US"/>
    </a:defPPr>
    <a:lvl1pPr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1pPr>
    <a:lvl2pPr marL="457189"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2pPr>
    <a:lvl3pPr marL="914377"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3pPr>
    <a:lvl4pPr marL="1371566"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4pPr>
    <a:lvl5pPr marL="1828754"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5pPr>
    <a:lvl6pPr marL="2285943" algn="l" defTabSz="914377" rtl="0" eaLnBrk="1" latinLnBrk="0" hangingPunct="1">
      <a:defRPr kern="1200">
        <a:solidFill>
          <a:schemeClr val="tx1"/>
        </a:solidFill>
        <a:latin typeface="Verdana" pitchFamily="34" charset="0"/>
        <a:ea typeface="ＭＳ Ｐゴシック" pitchFamily="-111" charset="-128"/>
        <a:cs typeface="+mn-cs"/>
      </a:defRPr>
    </a:lvl6pPr>
    <a:lvl7pPr marL="2743131" algn="l" defTabSz="914377" rtl="0" eaLnBrk="1" latinLnBrk="0" hangingPunct="1">
      <a:defRPr kern="1200">
        <a:solidFill>
          <a:schemeClr val="tx1"/>
        </a:solidFill>
        <a:latin typeface="Verdana" pitchFamily="34" charset="0"/>
        <a:ea typeface="ＭＳ Ｐゴシック" pitchFamily="-111" charset="-128"/>
        <a:cs typeface="+mn-cs"/>
      </a:defRPr>
    </a:lvl7pPr>
    <a:lvl8pPr marL="3200320" algn="l" defTabSz="914377" rtl="0" eaLnBrk="1" latinLnBrk="0" hangingPunct="1">
      <a:defRPr kern="1200">
        <a:solidFill>
          <a:schemeClr val="tx1"/>
        </a:solidFill>
        <a:latin typeface="Verdana" pitchFamily="34" charset="0"/>
        <a:ea typeface="ＭＳ Ｐゴシック" pitchFamily="-111" charset="-128"/>
        <a:cs typeface="+mn-cs"/>
      </a:defRPr>
    </a:lvl8pPr>
    <a:lvl9pPr marL="3657509" algn="l" defTabSz="914377" rtl="0" eaLnBrk="1" latinLnBrk="0" hangingPunct="1">
      <a:defRPr kern="1200">
        <a:solidFill>
          <a:schemeClr val="tx1"/>
        </a:solidFill>
        <a:latin typeface="Verdana" pitchFamily="34" charset="0"/>
        <a:ea typeface="ＭＳ Ｐゴシック" pitchFamily="-111" charset="-128"/>
        <a:cs typeface="+mn-cs"/>
      </a:defRPr>
    </a:lvl9pPr>
  </p:defaultTextStyle>
  <p:extLst>
    <p:ext uri="{EFAFB233-063F-42B5-8137-9DF3F51BA10A}">
      <p15:sldGuideLst xmlns:p15="http://schemas.microsoft.com/office/powerpoint/2012/main" xmlns="">
        <p15:guide id="1" orient="horz" pos="779">
          <p15:clr>
            <a:srgbClr val="A4A3A4"/>
          </p15:clr>
        </p15:guide>
        <p15:guide id="2" orient="horz" pos="2696">
          <p15:clr>
            <a:srgbClr val="A4A3A4"/>
          </p15:clr>
        </p15:guide>
        <p15:guide id="3" orient="horz" pos="1682">
          <p15:clr>
            <a:srgbClr val="A4A3A4"/>
          </p15:clr>
        </p15:guide>
        <p15:guide id="4" orient="horz" pos="1790">
          <p15:clr>
            <a:srgbClr val="A4A3A4"/>
          </p15:clr>
        </p15:guide>
        <p15:guide id="5" orient="horz" pos="1360">
          <p15:clr>
            <a:srgbClr val="A4A3A4"/>
          </p15:clr>
        </p15:guide>
        <p15:guide id="6" pos="2934">
          <p15:clr>
            <a:srgbClr val="A4A3A4"/>
          </p15:clr>
        </p15:guide>
        <p15:guide id="7" pos="5375">
          <p15:clr>
            <a:srgbClr val="A4A3A4"/>
          </p15:clr>
        </p15:guide>
        <p15:guide id="8" pos="4099">
          <p15:clr>
            <a:srgbClr val="A4A3A4"/>
          </p15:clr>
        </p15:guide>
        <p15:guide id="9" pos="4208">
          <p15:clr>
            <a:srgbClr val="A4A3A4"/>
          </p15:clr>
        </p15:guide>
        <p15:guide id="10" pos="2826">
          <p15:clr>
            <a:srgbClr val="A4A3A4"/>
          </p15:clr>
        </p15:guide>
        <p15:guide id="11" pos="386">
          <p15:clr>
            <a:srgbClr val="A4A3A4"/>
          </p15:clr>
        </p15:guide>
        <p15:guide id="12" orient="horz" pos="1039">
          <p15:clr>
            <a:srgbClr val="A4A3A4"/>
          </p15:clr>
        </p15:guide>
        <p15:guide id="13" orient="horz" pos="3595">
          <p15:clr>
            <a:srgbClr val="A4A3A4"/>
          </p15:clr>
        </p15:guide>
        <p15:guide id="14" orient="horz" pos="2243">
          <p15:clr>
            <a:srgbClr val="A4A3A4"/>
          </p15:clr>
        </p15:guide>
        <p15:guide id="15" orient="horz" pos="2387">
          <p15:clr>
            <a:srgbClr val="A4A3A4"/>
          </p15:clr>
        </p15:guide>
        <p15:guide id="16" orient="horz" pos="1814">
          <p15:clr>
            <a:srgbClr val="A4A3A4"/>
          </p15:clr>
        </p15:guide>
        <p15:guide id="17" pos="3911">
          <p15:clr>
            <a:srgbClr val="A4A3A4"/>
          </p15:clr>
        </p15:guide>
        <p15:guide id="18" pos="7166">
          <p15:clr>
            <a:srgbClr val="A4A3A4"/>
          </p15:clr>
        </p15:guide>
        <p15:guide id="19" pos="5465">
          <p15:clr>
            <a:srgbClr val="A4A3A4"/>
          </p15:clr>
        </p15:guide>
        <p15:guide id="20" pos="5610">
          <p15:clr>
            <a:srgbClr val="A4A3A4"/>
          </p15:clr>
        </p15:guide>
        <p15:guide id="21" pos="3768">
          <p15:clr>
            <a:srgbClr val="A4A3A4"/>
          </p15:clr>
        </p15:guide>
        <p15:guide id="22" pos="515">
          <p15:clr>
            <a:srgbClr val="A4A3A4"/>
          </p15:clr>
        </p15:guide>
      </p15:sldGuideLst>
    </p:ext>
    <p:ext uri="{2D200454-40CA-4A62-9FC3-DE9A4176ACB9}">
      <p15:notesGuideLst xmlns:p15="http://schemas.microsoft.com/office/powerpoint/2012/main" xmlns="">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Daugherty" initials="DD" lastIdx="3" clrIdx="0">
    <p:extLst>
      <p:ext uri="{19B8F6BF-5375-455C-9EA6-DF929625EA0E}">
        <p15:presenceInfo xmlns:p15="http://schemas.microsoft.com/office/powerpoint/2012/main" xmlns="" userId="S-1-5-21-1820126171-1132284499-1279010724-9264" providerId="AD"/>
      </p:ext>
    </p:extLst>
  </p:cmAuthor>
  <p:cmAuthor id="2" name="Doug Daugherty" initials="DD [2]" lastIdx="1" clrIdx="1">
    <p:extLst>
      <p:ext uri="{19B8F6BF-5375-455C-9EA6-DF929625EA0E}">
        <p15:presenceInfo xmlns:p15="http://schemas.microsoft.com/office/powerpoint/2012/main" xmlns="" userId="S-1-5-21-1123561945-1202660629-725345543-1513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1" autoAdjust="0"/>
    <p:restoredTop sz="72378" autoAdjust="0"/>
  </p:normalViewPr>
  <p:slideViewPr>
    <p:cSldViewPr>
      <p:cViewPr>
        <p:scale>
          <a:sx n="75" d="100"/>
          <a:sy n="75" d="100"/>
        </p:scale>
        <p:origin x="-378" y="-72"/>
      </p:cViewPr>
      <p:guideLst>
        <p:guide orient="horz" pos="779"/>
        <p:guide orient="horz" pos="2696"/>
        <p:guide orient="horz" pos="1682"/>
        <p:guide orient="horz" pos="1790"/>
        <p:guide orient="horz" pos="1360"/>
        <p:guide orient="horz" pos="1039"/>
        <p:guide orient="horz" pos="3595"/>
        <p:guide orient="horz" pos="2243"/>
        <p:guide orient="horz" pos="2387"/>
        <p:guide orient="horz" pos="1814"/>
        <p:guide pos="2934"/>
        <p:guide pos="5375"/>
        <p:guide pos="4099"/>
        <p:guide pos="4208"/>
        <p:guide pos="2826"/>
        <p:guide pos="386"/>
        <p:guide pos="3911"/>
        <p:guide pos="7166"/>
        <p:guide pos="5465"/>
        <p:guide pos="5610"/>
        <p:guide pos="3768"/>
        <p:guide pos="515"/>
      </p:guideLst>
    </p:cSldViewPr>
  </p:slideViewPr>
  <p:notesTextViewPr>
    <p:cViewPr>
      <p:scale>
        <a:sx n="100" d="100"/>
        <a:sy n="100" d="100"/>
      </p:scale>
      <p:origin x="0" y="0"/>
    </p:cViewPr>
  </p:notesTextViewPr>
  <p:notesViewPr>
    <p:cSldViewPr>
      <p:cViewPr varScale="1">
        <p:scale>
          <a:sx n="83" d="100"/>
          <a:sy n="83" d="100"/>
        </p:scale>
        <p:origin x="-3108"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wrap="square" lIns="92487" tIns="46244" rIns="92487" bIns="46244" numCol="1" anchor="t" anchorCtr="0" compatLnSpc="1">
            <a:prstTxWarp prst="textNoShape">
              <a:avLst/>
            </a:prstTxWarp>
          </a:bodyPr>
          <a:lstStyle>
            <a:lvl1pPr>
              <a:defRPr sz="1200"/>
            </a:lvl1pPr>
          </a:lstStyle>
          <a:p>
            <a:endParaRPr lang="en-GB" dirty="0"/>
          </a:p>
        </p:txBody>
      </p:sp>
      <p:sp>
        <p:nvSpPr>
          <p:cNvPr id="4" name="Footer Placeholder 3"/>
          <p:cNvSpPr>
            <a:spLocks noGrp="1"/>
          </p:cNvSpPr>
          <p:nvPr>
            <p:ph type="ftr" sz="quarter" idx="2"/>
          </p:nvPr>
        </p:nvSpPr>
        <p:spPr>
          <a:xfrm>
            <a:off x="0" y="8772669"/>
            <a:ext cx="3011699" cy="461804"/>
          </a:xfrm>
          <a:prstGeom prst="rect">
            <a:avLst/>
          </a:prstGeom>
        </p:spPr>
        <p:txBody>
          <a:bodyPr vert="horz" wrap="square" lIns="92487" tIns="46244" rIns="92487" bIns="46244" numCol="1" anchor="b" anchorCtr="0" compatLnSpc="1">
            <a:prstTxWarp prst="textNoShape">
              <a:avLst/>
            </a:prstTxWarp>
          </a:bodyPr>
          <a:lstStyle>
            <a:lvl1pPr>
              <a:defRPr sz="1200"/>
            </a:lvl1pPr>
          </a:lstStyle>
          <a:p>
            <a:endParaRPr lang="en-GB" dirty="0"/>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wrap="square" lIns="92487" tIns="46244" rIns="92487" bIns="46244" numCol="1" anchor="b" anchorCtr="0" compatLnSpc="1">
            <a:prstTxWarp prst="textNoShape">
              <a:avLst/>
            </a:prstTxWarp>
          </a:bodyPr>
          <a:lstStyle>
            <a:lvl1pPr algn="r">
              <a:defRPr sz="1200"/>
            </a:lvl1pPr>
          </a:lstStyle>
          <a:p>
            <a:fld id="{8B7588AC-F512-4847-9233-601F4B16DDFE}" type="slidenum">
              <a:rPr lang="en-GB" smtClean="0"/>
              <a:pPr/>
              <a:t>‹#›</a:t>
            </a:fld>
            <a:endParaRPr lang="en-GB" dirty="0"/>
          </a:p>
        </p:txBody>
      </p:sp>
    </p:spTree>
    <p:extLst>
      <p:ext uri="{BB962C8B-B14F-4D97-AF65-F5344CB8AC3E}">
        <p14:creationId xmlns:p14="http://schemas.microsoft.com/office/powerpoint/2010/main" val="1254145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wrap="square" lIns="92487" tIns="46244" rIns="92487" bIns="46244" numCol="1" anchor="t" anchorCtr="0" compatLnSpc="1">
            <a:prstTxWarp prst="textNoShape">
              <a:avLst/>
            </a:prstTxWarp>
          </a:bodyPr>
          <a:lstStyle>
            <a:lvl1pPr>
              <a:defRPr sz="1200"/>
            </a:lvl1pPr>
          </a:lstStyle>
          <a:p>
            <a:endParaRPr lang="en-GB" noProof="0" dirty="0"/>
          </a:p>
        </p:txBody>
      </p:sp>
      <p:sp>
        <p:nvSpPr>
          <p:cNvPr id="3" name="Date Placeholder 2"/>
          <p:cNvSpPr>
            <a:spLocks noGrp="1"/>
          </p:cNvSpPr>
          <p:nvPr>
            <p:ph type="dt" idx="1"/>
          </p:nvPr>
        </p:nvSpPr>
        <p:spPr>
          <a:xfrm>
            <a:off x="3936768" y="0"/>
            <a:ext cx="3011699" cy="461804"/>
          </a:xfrm>
          <a:prstGeom prst="rect">
            <a:avLst/>
          </a:prstGeom>
        </p:spPr>
        <p:txBody>
          <a:bodyPr vert="horz" wrap="square" lIns="92487" tIns="46244" rIns="92487" bIns="46244" numCol="1" anchor="t" anchorCtr="0" compatLnSpc="1">
            <a:prstTxWarp prst="textNoShape">
              <a:avLst/>
            </a:prstTxWarp>
          </a:bodyPr>
          <a:lstStyle>
            <a:lvl1pPr algn="r">
              <a:defRPr sz="1200"/>
            </a:lvl1pPr>
          </a:lstStyle>
          <a:p>
            <a:fld id="{0F5B7C09-5A60-450F-8B1D-B16CDE8563A2}" type="datetime1">
              <a:rPr lang="en-GB" noProof="0" smtClean="0"/>
              <a:pPr/>
              <a:t>04/04/2017</a:t>
            </a:fld>
            <a:endParaRPr lang="en-GB" noProof="0" dirty="0"/>
          </a:p>
        </p:txBody>
      </p:sp>
      <p:sp>
        <p:nvSpPr>
          <p:cNvPr id="4" name="Slide Image Placeholder 3"/>
          <p:cNvSpPr>
            <a:spLocks noGrp="1" noRot="1" noChangeAspect="1"/>
          </p:cNvSpPr>
          <p:nvPr>
            <p:ph type="sldImg" idx="2"/>
          </p:nvPr>
        </p:nvSpPr>
        <p:spPr>
          <a:xfrm>
            <a:off x="398463" y="692150"/>
            <a:ext cx="6153150" cy="3463925"/>
          </a:xfrm>
          <a:prstGeom prst="rect">
            <a:avLst/>
          </a:prstGeom>
          <a:noFill/>
          <a:ln w="12700">
            <a:solidFill>
              <a:prstClr val="black"/>
            </a:solidFill>
          </a:ln>
        </p:spPr>
        <p:txBody>
          <a:bodyPr vert="horz" wrap="square" lIns="92487" tIns="46244" rIns="92487" bIns="46244" numCol="1" anchor="ctr" anchorCtr="0" compatLnSpc="1">
            <a:prstTxWarp prst="textNoShape">
              <a:avLst/>
            </a:prstTxWarp>
          </a:bodyPr>
          <a:lstStyle/>
          <a:p>
            <a:pPr lvl="0"/>
            <a:endParaRPr lang="en-GB"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wrap="square" lIns="92487" tIns="46244" rIns="92487" bIns="46244" numCol="1" anchor="t" anchorCtr="0" compatLnSpc="1">
            <a:prstTxWarp prst="textNoShape">
              <a:avLst/>
            </a:prstTxWarp>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wrap="square" lIns="92487" tIns="46244" rIns="92487" bIns="46244" numCol="1" anchor="b" anchorCtr="0" compatLnSpc="1">
            <a:prstTxWarp prst="textNoShape">
              <a:avLst/>
            </a:prstTxWarp>
          </a:bodyPr>
          <a:lstStyle>
            <a:lvl1pPr>
              <a:defRPr sz="1200"/>
            </a:lvl1pPr>
          </a:lstStyle>
          <a:p>
            <a:endParaRPr lang="en-GB" noProof="0"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wrap="square" lIns="92487" tIns="46244" rIns="92487" bIns="46244" numCol="1" anchor="b" anchorCtr="0" compatLnSpc="1">
            <a:prstTxWarp prst="textNoShape">
              <a:avLst/>
            </a:prstTxWarp>
          </a:bodyPr>
          <a:lstStyle>
            <a:lvl1pPr algn="r">
              <a:defRPr sz="1200"/>
            </a:lvl1pPr>
          </a:lstStyle>
          <a:p>
            <a:fld id="{A1F2F6E2-CA2D-40A7-8BE4-C30E5CF2054D}" type="slidenum">
              <a:rPr lang="en-GB" noProof="0" smtClean="0"/>
              <a:pPr/>
              <a:t>‹#›</a:t>
            </a:fld>
            <a:endParaRPr lang="en-GB" noProof="0" dirty="0"/>
          </a:p>
        </p:txBody>
      </p:sp>
    </p:spTree>
    <p:extLst>
      <p:ext uri="{BB962C8B-B14F-4D97-AF65-F5344CB8AC3E}">
        <p14:creationId xmlns:p14="http://schemas.microsoft.com/office/powerpoint/2010/main" val="3365346767"/>
      </p:ext>
    </p:extLst>
  </p:cSld>
  <p:clrMap bg1="lt1" tx1="dk1" bg2="lt2" tx2="dk2" accent1="accent1" accent2="accent2" accent3="accent3" accent4="accent4" accent5="accent5" accent6="accent6" hlink="hlink" folHlink="folHlink"/>
  <p:hf hdr="0" ftr="0" dt="0"/>
  <p:notesStyle>
    <a:lvl1pPr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ＭＳ Ｐゴシック" pitchFamily="-111" charset="-128"/>
      </a:defRPr>
    </a:lvl1pPr>
    <a:lvl2pPr marL="457189"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2pPr>
    <a:lvl3pPr marL="914377"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3pPr>
    <a:lvl4pPr marL="1371566"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4pPr>
    <a:lvl5pPr marL="1828754"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Note that WG188 started about a year ago February so we are about mid-point</a:t>
            </a:r>
            <a:r>
              <a:rPr lang="en-US" altLang="en-US" baseline="0" dirty="0" smtClean="0">
                <a:latin typeface="Arial" panose="020B0604020202020204" pitchFamily="34" charset="0"/>
                <a:ea typeface="ＭＳ Ｐゴシック" panose="020B0600070205080204" pitchFamily="34" charset="-128"/>
              </a:rPr>
              <a:t> in our efforts at developing a guidance document.</a:t>
            </a:r>
            <a:endParaRPr lang="en-US" altLang="en-US" dirty="0">
              <a:latin typeface="Arial" panose="020B0604020202020204" pitchFamily="34" charset="0"/>
              <a:ea typeface="ＭＳ Ｐゴシック" panose="020B0600070205080204" pitchFamily="34" charset="-128"/>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BFBA2DB-AE9B-48B4-9C74-2F1841BAB73C}" type="slidenum">
              <a:rPr lang="en-US" altLang="en-US"/>
              <a:pPr eaLnBrk="1" hangingPunct="1"/>
              <a:t>1</a:t>
            </a:fld>
            <a:endParaRPr lang="en-US" altLang="en-US"/>
          </a:p>
        </p:txBody>
      </p:sp>
    </p:spTree>
    <p:extLst>
      <p:ext uri="{BB962C8B-B14F-4D97-AF65-F5344CB8AC3E}">
        <p14:creationId xmlns:p14="http://schemas.microsoft.com/office/powerpoint/2010/main" val="332882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58371" name="Rectangle 3"/>
          <p:cNvSpPr>
            <a:spLocks noGrp="1"/>
          </p:cNvSpPr>
          <p:nvPr>
            <p:ph type="body" idx="1"/>
          </p:nvPr>
        </p:nvSpPr>
        <p:spPr bwMode="auto">
          <a:noFill/>
        </p:spPr>
        <p:txBody>
          <a:bodyPr/>
          <a:lstStyle/>
          <a:p>
            <a:pPr marL="171450" indent="-171450">
              <a:buFontTx/>
              <a:buChar char="-"/>
            </a:pPr>
            <a:r>
              <a:rPr lang="en-US" sz="1200" dirty="0" smtClean="0"/>
              <a:t>This is a case study where the</a:t>
            </a:r>
            <a:r>
              <a:rPr lang="en-US" sz="1200" baseline="0" dirty="0" smtClean="0"/>
              <a:t> WG188 chair was involved as the lead consultant. </a:t>
            </a:r>
          </a:p>
          <a:p>
            <a:pPr marL="171450" indent="-171450">
              <a:buFontTx/>
              <a:buChar char="-"/>
            </a:pPr>
            <a:r>
              <a:rPr lang="en-US" sz="1200" baseline="0" noProof="0" dirty="0" smtClean="0"/>
              <a:t>Port of San Diego develop a carbon reduction plan called “Climate Action Plan”.</a:t>
            </a:r>
          </a:p>
          <a:p>
            <a:pPr marL="171450" indent="-171450">
              <a:buFontTx/>
              <a:buChar char="-"/>
            </a:pPr>
            <a:r>
              <a:rPr lang="en-US" sz="1200" baseline="0" noProof="0" dirty="0" smtClean="0"/>
              <a:t>It covers not just their emissions but also their tenant emissions within the geographic scope defined by the port.</a:t>
            </a:r>
          </a:p>
          <a:p>
            <a:pPr marL="171450" indent="-171450">
              <a:buFontTx/>
              <a:buChar char="-"/>
            </a:pPr>
            <a:r>
              <a:rPr lang="en-US" sz="1200" baseline="0" noProof="0" dirty="0" smtClean="0"/>
              <a:t>It is designed to support various port programs/policies</a:t>
            </a:r>
          </a:p>
          <a:p>
            <a:pPr marL="171450" indent="-171450">
              <a:buFontTx/>
              <a:buChar char="-"/>
            </a:pPr>
            <a:r>
              <a:rPr lang="en-US" sz="1200" baseline="0" noProof="0" dirty="0" smtClean="0"/>
              <a:t>The framework covers both existing operations and new projects</a:t>
            </a:r>
          </a:p>
          <a:p>
            <a:pPr marL="628639" lvl="1" indent="-171450">
              <a:buFontTx/>
              <a:buChar char="-"/>
            </a:pPr>
            <a:r>
              <a:rPr lang="en-US" baseline="0" noProof="0" dirty="0" smtClean="0"/>
              <a:t>Thus is covers the three aspects of our carbon lifecycle for navigation infrastructure shown in upper right corner</a:t>
            </a:r>
            <a:endParaRPr lang="en-GB" noProof="0" dirty="0"/>
          </a:p>
        </p:txBody>
      </p:sp>
    </p:spTree>
    <p:extLst>
      <p:ext uri="{BB962C8B-B14F-4D97-AF65-F5344CB8AC3E}">
        <p14:creationId xmlns:p14="http://schemas.microsoft.com/office/powerpoint/2010/main" val="314440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Categories included energy, on-road vehicles, off-road vehicles, vessels,</a:t>
            </a:r>
            <a:r>
              <a:rPr lang="en-GB" baseline="0" dirty="0"/>
              <a:t> CHE, locomotives, water use, and </a:t>
            </a:r>
            <a:r>
              <a:rPr lang="en-GB" baseline="0" dirty="0" smtClean="0"/>
              <a:t>waste</a:t>
            </a:r>
          </a:p>
          <a:p>
            <a:r>
              <a:rPr lang="en-GB" baseline="0" dirty="0" smtClean="0"/>
              <a:t>Goal is 10% below baseline year (2006) by 2020</a:t>
            </a:r>
          </a:p>
          <a:p>
            <a:r>
              <a:rPr lang="en-GB" baseline="0" dirty="0" smtClean="0"/>
              <a:t>Included discussion of co-benefits (talk about that on next slide)</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80509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-Pie</a:t>
            </a:r>
            <a:r>
              <a:rPr lang="en-GB" baseline="0" dirty="0" smtClean="0"/>
              <a:t> chart is breakdown showing that most reductions will come from transportation/land use, energy efficiency, and alternative energy.</a:t>
            </a:r>
          </a:p>
          <a:p>
            <a:pPr marL="171450" indent="-171450">
              <a:buFontTx/>
              <a:buChar char="-"/>
            </a:pPr>
            <a:r>
              <a:rPr lang="en-GB" baseline="0" dirty="0" smtClean="0"/>
              <a:t>The plan describes various policies and control measures to achieve the reductions.</a:t>
            </a:r>
          </a:p>
          <a:p>
            <a:pPr marL="171450" indent="-171450">
              <a:buFontTx/>
              <a:buChar char="-"/>
            </a:pPr>
            <a:r>
              <a:rPr lang="en-GB" baseline="0" dirty="0" smtClean="0"/>
              <a:t>It also discusses the co-benefits as some measures may improve AQ, public health, water quality, or other important benefits and the port wanted to capture these benefits that are beyond the GHG reduction potential of the measures.</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13</a:t>
            </a:fld>
            <a:endParaRPr lang="en-GB" noProof="0" dirty="0"/>
          </a:p>
        </p:txBody>
      </p:sp>
    </p:spTree>
    <p:extLst>
      <p:ext uri="{BB962C8B-B14F-4D97-AF65-F5344CB8AC3E}">
        <p14:creationId xmlns:p14="http://schemas.microsoft.com/office/powerpoint/2010/main" val="385561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58371" name="Rectangle 3"/>
          <p:cNvSpPr>
            <a:spLocks noGrp="1"/>
          </p:cNvSpPr>
          <p:nvPr>
            <p:ph type="body" idx="1"/>
          </p:nvPr>
        </p:nvSpPr>
        <p:spPr bwMode="auto">
          <a:noFill/>
        </p:spPr>
        <p:txBody>
          <a:bodyPr/>
          <a:lstStyle/>
          <a:p>
            <a:r>
              <a:rPr lang="en-US" sz="1200" kern="1200" dirty="0" smtClean="0">
                <a:solidFill>
                  <a:schemeClr val="tx1"/>
                </a:solidFill>
                <a:effectLst/>
                <a:latin typeface="Verdana" pitchFamily="34" charset="0"/>
                <a:ea typeface="ＭＳ Ｐゴシック" pitchFamily="-111" charset="-128"/>
                <a:cs typeface="ＭＳ Ｐゴシック" pitchFamily="-111" charset="-128"/>
              </a:rPr>
              <a:t>French law - article 75 of the law 2010-788 dated 12/07/2010</a:t>
            </a:r>
          </a:p>
          <a:p>
            <a:pPr marL="171450" indent="-171450">
              <a:buFontTx/>
              <a:buChar char="-"/>
            </a:pPr>
            <a:r>
              <a:rPr lang="en-US" sz="1200" kern="1200" dirty="0" smtClean="0">
                <a:solidFill>
                  <a:schemeClr val="tx1"/>
                </a:solidFill>
                <a:effectLst/>
                <a:latin typeface="Verdana" pitchFamily="34" charset="0"/>
                <a:ea typeface="ＭＳ Ｐゴシック" pitchFamily="-111" charset="-128"/>
                <a:cs typeface="ＭＳ Ｐゴシック" pitchFamily="-111" charset="-128"/>
              </a:rPr>
              <a:t>This example</a:t>
            </a:r>
            <a:r>
              <a:rPr lang="en-US" sz="1200" kern="1200" baseline="0" dirty="0" smtClean="0">
                <a:solidFill>
                  <a:schemeClr val="tx1"/>
                </a:solidFill>
                <a:effectLst/>
                <a:latin typeface="Verdana" pitchFamily="34" charset="0"/>
                <a:ea typeface="ＭＳ Ｐゴシック" pitchFamily="-111" charset="-128"/>
                <a:cs typeface="ＭＳ Ｐゴシック" pitchFamily="-111" charset="-128"/>
              </a:rPr>
              <a:t> is from another member of WG188</a:t>
            </a:r>
          </a:p>
          <a:p>
            <a:pPr marL="171450" indent="-171450">
              <a:buFontTx/>
              <a:buChar char="-"/>
            </a:pPr>
            <a:r>
              <a:rPr lang="en-US" sz="1200" kern="1200" baseline="0" dirty="0" smtClean="0">
                <a:solidFill>
                  <a:schemeClr val="tx1"/>
                </a:solidFill>
                <a:effectLst/>
                <a:latin typeface="Verdana" pitchFamily="34" charset="0"/>
                <a:ea typeface="ＭＳ Ｐゴシック" pitchFamily="-111" charset="-128"/>
                <a:cs typeface="ＭＳ Ｐゴシック" pitchFamily="-111" charset="-128"/>
              </a:rPr>
              <a:t>It covers just sources under direct financial control of the port</a:t>
            </a:r>
          </a:p>
          <a:p>
            <a:pPr marL="171450" indent="-171450">
              <a:buFontTx/>
              <a:buChar char="-"/>
            </a:pPr>
            <a:r>
              <a:rPr lang="en-US" sz="1200" kern="1200" baseline="0" dirty="0" smtClean="0">
                <a:solidFill>
                  <a:schemeClr val="tx1"/>
                </a:solidFill>
                <a:effectLst/>
                <a:latin typeface="Verdana" pitchFamily="34" charset="0"/>
                <a:ea typeface="ＭＳ Ｐゴシック" pitchFamily="-111" charset="-128"/>
                <a:cs typeface="ＭＳ Ｐゴシック" pitchFamily="-111" charset="-128"/>
              </a:rPr>
              <a:t>It does report on emissions from biomass areas under their control so covers the operational and ecosystem portions of our lifecycle for navigation infrastructure as shown in upper right corner.</a:t>
            </a:r>
          </a:p>
          <a:p>
            <a:pPr marL="171450" indent="-171450">
              <a:buFontTx/>
              <a:buChar char="-"/>
            </a:pPr>
            <a:r>
              <a:rPr lang="en-US" sz="1200" kern="1200" baseline="0" dirty="0" smtClean="0">
                <a:solidFill>
                  <a:schemeClr val="tx1"/>
                </a:solidFill>
                <a:effectLst/>
                <a:latin typeface="Verdana" pitchFamily="34" charset="0"/>
                <a:ea typeface="ＭＳ Ｐゴシック" pitchFamily="-111" charset="-128"/>
                <a:cs typeface="ＭＳ Ｐゴシック" pitchFamily="-111" charset="-128"/>
              </a:rPr>
              <a:t>Does include their hired dredger emissions.</a:t>
            </a:r>
            <a:endParaRPr lang="en-US" sz="1200" kern="1200" dirty="0">
              <a:solidFill>
                <a:schemeClr val="tx1"/>
              </a:solidFill>
              <a:effectLst/>
              <a:latin typeface="Verdana" pitchFamily="34"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65816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58371" name="Rectangle 3"/>
          <p:cNvSpPr>
            <a:spLocks noGrp="1"/>
          </p:cNvSpPr>
          <p:nvPr>
            <p:ph type="body" idx="1"/>
          </p:nvPr>
        </p:nvSpPr>
        <p:spPr bwMode="auto">
          <a:noFill/>
        </p:spPr>
        <p:txBody>
          <a:bodyPr/>
          <a:lstStyle/>
          <a:p>
            <a:r>
              <a:rPr lang="en-GB" noProof="0" dirty="0" smtClean="0"/>
              <a:t>Last example</a:t>
            </a:r>
            <a:r>
              <a:rPr lang="en-GB" baseline="0" noProof="0" dirty="0" smtClean="0"/>
              <a:t> is from our USACE WG members</a:t>
            </a:r>
          </a:p>
          <a:p>
            <a:pPr marL="171450" indent="-171450">
              <a:buFontTx/>
              <a:buChar char="-"/>
            </a:pPr>
            <a:r>
              <a:rPr lang="en-GB" baseline="0" noProof="0" dirty="0" smtClean="0"/>
              <a:t>Focused on sediment placement strategies, which included a containment island built for bird life</a:t>
            </a:r>
          </a:p>
          <a:p>
            <a:pPr marL="171450" indent="-171450">
              <a:buFontTx/>
              <a:buChar char="-"/>
            </a:pPr>
            <a:r>
              <a:rPr lang="en-GB" baseline="0" noProof="0" dirty="0" smtClean="0"/>
              <a:t>So mainly maintenance and restored ecosystems part of our lifecycle as shown in graphic in upper right corner</a:t>
            </a:r>
          </a:p>
          <a:p>
            <a:pPr marL="171450" indent="-171450">
              <a:buFontTx/>
              <a:buChar char="-"/>
            </a:pPr>
            <a:r>
              <a:rPr lang="en-GB" baseline="0" noProof="0" dirty="0" smtClean="0"/>
              <a:t>Published article</a:t>
            </a:r>
            <a:endParaRPr lang="en-GB" noProof="0" dirty="0"/>
          </a:p>
        </p:txBody>
      </p:sp>
    </p:spTree>
    <p:extLst>
      <p:ext uri="{BB962C8B-B14F-4D97-AF65-F5344CB8AC3E}">
        <p14:creationId xmlns:p14="http://schemas.microsoft.com/office/powerpoint/2010/main" val="2621961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58371" name="Rectangle 3"/>
          <p:cNvSpPr>
            <a:spLocks noGrp="1"/>
          </p:cNvSpPr>
          <p:nvPr>
            <p:ph type="body" idx="1"/>
          </p:nvPr>
        </p:nvSpPr>
        <p:spPr bwMode="auto">
          <a:noFill/>
        </p:spPr>
        <p:txBody>
          <a:bodyPr/>
          <a:lstStyle/>
          <a:p>
            <a:r>
              <a:rPr lang="en-GB" noProof="0" dirty="0" smtClean="0"/>
              <a:t>The case study looked</a:t>
            </a:r>
            <a:r>
              <a:rPr lang="en-GB" baseline="0" noProof="0" dirty="0" smtClean="0"/>
              <a:t> at multiple environmental factors for the three scenarios studied but we focus only on GHGs here.</a:t>
            </a:r>
          </a:p>
          <a:p>
            <a:pPr marL="171450" indent="-171450">
              <a:buFontTx/>
              <a:buChar char="-"/>
            </a:pPr>
            <a:r>
              <a:rPr lang="en-GB" baseline="0" noProof="0" dirty="0" smtClean="0"/>
              <a:t>They looked at 3 scenarios – open water placement, upland placement, and the containment island.</a:t>
            </a:r>
          </a:p>
          <a:p>
            <a:pPr marL="171450" indent="-171450">
              <a:buFontTx/>
              <a:buChar char="-"/>
            </a:pPr>
            <a:r>
              <a:rPr lang="en-GB" baseline="0" noProof="0" dirty="0" smtClean="0"/>
              <a:t>The upland and containment island are higher mainly due to the need for additional diesel powered equipment (like trucks) in those options.</a:t>
            </a:r>
          </a:p>
          <a:p>
            <a:pPr marL="171450" indent="-171450">
              <a:buFontTx/>
              <a:buChar char="-"/>
            </a:pPr>
            <a:r>
              <a:rPr lang="en-GB" baseline="0" noProof="0" dirty="0" smtClean="0"/>
              <a:t>However, the containment island example may not have optimized the design to minimize construction emissions.  It also did not account for carbon sequestration, which would have lowered the middle light blue bar.</a:t>
            </a:r>
          </a:p>
          <a:p>
            <a:pPr marL="171450" indent="-171450">
              <a:buFontTx/>
              <a:buChar char="-"/>
            </a:pPr>
            <a:r>
              <a:rPr lang="en-GB" baseline="0" noProof="0" dirty="0" smtClean="0"/>
              <a:t>The paper does go into other environmental considerations for these options as decisions are typically made based on multiple criteria and not just a single criteria like GHGs.</a:t>
            </a:r>
            <a:endParaRPr lang="en-GB" noProof="0" dirty="0"/>
          </a:p>
        </p:txBody>
      </p:sp>
    </p:spTree>
    <p:extLst>
      <p:ext uri="{BB962C8B-B14F-4D97-AF65-F5344CB8AC3E}">
        <p14:creationId xmlns:p14="http://schemas.microsoft.com/office/powerpoint/2010/main" val="2737753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Hopefully</a:t>
            </a:r>
            <a:r>
              <a:rPr lang="en-US" baseline="0" dirty="0" smtClean="0"/>
              <a:t> we have convinced you that a plan is needed to achieve a goal of reducing carbon emissions for navigation infrastructure as the quote says</a:t>
            </a:r>
          </a:p>
          <a:p>
            <a:r>
              <a:rPr lang="en-US" baseline="0" dirty="0" err="1" smtClean="0"/>
              <a:t>Takeway</a:t>
            </a:r>
            <a:r>
              <a:rPr lang="en-US" baseline="0" dirty="0" smtClean="0"/>
              <a:t> messages include </a:t>
            </a:r>
            <a:r>
              <a:rPr lang="en-US" baseline="0" smtClean="0"/>
              <a:t>the bulleted list.</a:t>
            </a:r>
            <a:endParaRPr lang="en-US"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17</a:t>
            </a:fld>
            <a:endParaRPr lang="en-GB" noProof="0" dirty="0"/>
          </a:p>
        </p:txBody>
      </p:sp>
    </p:spTree>
    <p:extLst>
      <p:ext uri="{BB962C8B-B14F-4D97-AF65-F5344CB8AC3E}">
        <p14:creationId xmlns:p14="http://schemas.microsoft.com/office/powerpoint/2010/main" val="90055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a:t>
            </a:fld>
            <a:endParaRPr lang="en-GB" noProof="0" dirty="0"/>
          </a:p>
        </p:txBody>
      </p:sp>
    </p:spTree>
    <p:extLst>
      <p:ext uri="{BB962C8B-B14F-4D97-AF65-F5344CB8AC3E}">
        <p14:creationId xmlns:p14="http://schemas.microsoft.com/office/powerpoint/2010/main" val="737911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Paris Agreement commits nations to GHG reductions to keep global temperature rise below 2C (target of 1.5C).</a:t>
            </a:r>
          </a:p>
          <a:p>
            <a:pPr marL="628639" lvl="1" indent="-171450">
              <a:buFontTx/>
              <a:buChar char="-"/>
            </a:pPr>
            <a:r>
              <a:rPr lang="en-GB" baseline="0" dirty="0" smtClean="0"/>
              <a:t>Global shipping in international waters was not included in the agreement</a:t>
            </a:r>
          </a:p>
          <a:p>
            <a:pPr marL="628639" lvl="1" indent="-171450">
              <a:buFontTx/>
              <a:buChar char="-"/>
            </a:pPr>
            <a:r>
              <a:rPr lang="en-GB" baseline="0" dirty="0" smtClean="0"/>
              <a:t>There is debate on whether shipping emissions in national waters are included but it is clear that the navigation infrastructure emissions would fall within the national commitments to reduce GHGs</a:t>
            </a:r>
          </a:p>
          <a:p>
            <a:pPr marL="171450" indent="-171450">
              <a:buFontTx/>
              <a:buChar char="-"/>
            </a:pPr>
            <a:r>
              <a:rPr lang="en-GB" baseline="0" dirty="0" smtClean="0"/>
              <a:t>This is the backdrop for activities in the navigation sector</a:t>
            </a:r>
          </a:p>
          <a:p>
            <a:pPr marL="628639" lvl="1" indent="-171450">
              <a:buFontTx/>
              <a:buChar char="-"/>
            </a:pPr>
            <a:r>
              <a:rPr lang="en-GB" baseline="0" dirty="0" smtClean="0"/>
              <a:t>Including IMO working on global shipping emissions</a:t>
            </a:r>
          </a:p>
          <a:p>
            <a:pPr marL="628639" lvl="1" indent="-171450">
              <a:buFontTx/>
              <a:buChar char="-"/>
            </a:pPr>
            <a:r>
              <a:rPr lang="en-GB" baseline="0" dirty="0" smtClean="0"/>
              <a:t>And why PIANC and its coalition partners formed the Think Climate coalition as all parts of societies – including the logistics/navigation sectors will need to do their part to help achieve the GHG emission reductions needed to meet the global goal.</a:t>
            </a:r>
          </a:p>
          <a:p>
            <a:pPr marL="0" lvl="0" indent="0">
              <a:buFontTx/>
              <a:buNone/>
            </a:pP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3</a:t>
            </a:fld>
            <a:endParaRPr lang="en-GB" noProof="0" dirty="0"/>
          </a:p>
        </p:txBody>
      </p:sp>
    </p:spTree>
    <p:extLst>
      <p:ext uri="{BB962C8B-B14F-4D97-AF65-F5344CB8AC3E}">
        <p14:creationId xmlns:p14="http://schemas.microsoft.com/office/powerpoint/2010/main" val="215231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smtClean="0">
                <a:latin typeface="Arial" panose="020B0604020202020204" pitchFamily="34" charset="0"/>
              </a:rPr>
              <a:t>So why should this sector manage carbon?</a:t>
            </a:r>
          </a:p>
          <a:p>
            <a:pPr marL="171450" indent="-171450">
              <a:buFontTx/>
              <a:buChar char="-"/>
            </a:pPr>
            <a:r>
              <a:rPr lang="en-US" altLang="en-US" dirty="0" smtClean="0">
                <a:latin typeface="Arial" panose="020B0604020202020204" pitchFamily="34" charset="0"/>
              </a:rPr>
              <a:t>5 basic reasons from the WGs perspective</a:t>
            </a:r>
          </a:p>
          <a:p>
            <a:pPr marL="628639" lvl="1" indent="-171450">
              <a:buFontTx/>
              <a:buChar char="-"/>
            </a:pPr>
            <a:r>
              <a:rPr lang="en-US" altLang="en-US" dirty="0" smtClean="0">
                <a:latin typeface="Arial" panose="020B0604020202020204" pitchFamily="34" charset="0"/>
              </a:rPr>
              <a:t>First</a:t>
            </a:r>
            <a:r>
              <a:rPr lang="en-US" altLang="en-US" baseline="0" dirty="0" smtClean="0">
                <a:latin typeface="Arial" panose="020B0604020202020204" pitchFamily="34" charset="0"/>
              </a:rPr>
              <a:t> is just basic compliance with current/future regulations</a:t>
            </a:r>
          </a:p>
          <a:p>
            <a:pPr marL="628639" lvl="1" indent="-171450">
              <a:buFontTx/>
              <a:buChar char="-"/>
            </a:pPr>
            <a:r>
              <a:rPr lang="en-US" altLang="en-US" baseline="0" dirty="0" smtClean="0">
                <a:latin typeface="Arial" panose="020B0604020202020204" pitchFamily="34" charset="0"/>
              </a:rPr>
              <a:t>Second is related to the social contract for operating</a:t>
            </a:r>
          </a:p>
          <a:p>
            <a:pPr marL="628639" lvl="1" indent="-171450">
              <a:buFontTx/>
              <a:buChar char="-"/>
            </a:pPr>
            <a:r>
              <a:rPr lang="en-US" altLang="en-US" baseline="0" dirty="0" smtClean="0">
                <a:latin typeface="Arial" panose="020B0604020202020204" pitchFamily="34" charset="0"/>
              </a:rPr>
              <a:t>Third and fourth are more aspirational objectives and match PIANC’s motto of “setting the course”</a:t>
            </a:r>
          </a:p>
          <a:p>
            <a:pPr marL="628639" lvl="1" indent="-171450">
              <a:buFontTx/>
              <a:buChar char="-"/>
            </a:pPr>
            <a:r>
              <a:rPr lang="en-US" altLang="en-US" baseline="0" dirty="0" smtClean="0">
                <a:latin typeface="Arial" panose="020B0604020202020204" pitchFamily="34" charset="0"/>
              </a:rPr>
              <a:t>Fifth is most intriguing for navigation infrastructure given their unique opportunities to sequester carbon in ecosystems that may be restored as part of a project.</a:t>
            </a:r>
          </a:p>
          <a:p>
            <a:pPr marL="171450" lvl="0" indent="-171450">
              <a:buFontTx/>
              <a:buChar char="-"/>
            </a:pPr>
            <a:r>
              <a:rPr lang="en-US" altLang="en-US" baseline="0" dirty="0" smtClean="0">
                <a:latin typeface="Arial" panose="020B0604020202020204" pitchFamily="34" charset="0"/>
              </a:rPr>
              <a:t>Given these very good reasons – PIANC setup WG188 to tackle the task to develop guidance to manage carbon in the navigation sector</a:t>
            </a:r>
            <a:endParaRPr lang="en-US" altLang="en-US" dirty="0">
              <a:latin typeface="Arial" panose="020B0604020202020204"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CA6CB0-7BD5-4DE4-A89D-FE6AA01A4A6D}" type="slidenum">
              <a:rPr lang="en-US" altLang="en-US" smtClean="0">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val="3996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did PIANC charge us to do?</a:t>
            </a:r>
          </a:p>
          <a:p>
            <a:pPr marL="171450" indent="-171450">
              <a:buFontTx/>
              <a:buChar char="-"/>
            </a:pPr>
            <a:r>
              <a:rPr lang="en-GB" dirty="0" smtClean="0"/>
              <a:t>Take a look at what is already out there on carbon </a:t>
            </a:r>
            <a:r>
              <a:rPr lang="en-GB" dirty="0" err="1" smtClean="0"/>
              <a:t>footprinting</a:t>
            </a:r>
            <a:r>
              <a:rPr lang="en-GB" dirty="0" smtClean="0"/>
              <a:t> that would be relevant to the navigation</a:t>
            </a:r>
            <a:r>
              <a:rPr lang="en-GB" baseline="0" dirty="0" smtClean="0"/>
              <a:t> sector</a:t>
            </a:r>
          </a:p>
          <a:p>
            <a:pPr marL="171450" indent="-171450">
              <a:buFontTx/>
              <a:buChar char="-"/>
            </a:pPr>
            <a:r>
              <a:rPr lang="en-GB" baseline="0" dirty="0" smtClean="0"/>
              <a:t>Consider life cycle analysis</a:t>
            </a:r>
          </a:p>
          <a:p>
            <a:pPr marL="171450" indent="-171450">
              <a:buFontTx/>
              <a:buChar char="-"/>
            </a:pPr>
            <a:r>
              <a:rPr lang="en-GB" baseline="0" dirty="0" smtClean="0"/>
              <a:t>Third item includes aspects related to sequestration of carbon like WWN and blue carbon projects</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5</a:t>
            </a:fld>
            <a:endParaRPr lang="en-GB" noProof="0" dirty="0"/>
          </a:p>
        </p:txBody>
      </p:sp>
    </p:spTree>
    <p:extLst>
      <p:ext uri="{BB962C8B-B14F-4D97-AF65-F5344CB8AC3E}">
        <p14:creationId xmlns:p14="http://schemas.microsoft.com/office/powerpoint/2010/main" val="163216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only got started about 1 –year ago and since then we have</a:t>
            </a:r>
          </a:p>
          <a:p>
            <a:pPr marL="171450" indent="-171450">
              <a:buFontTx/>
              <a:buChar char="-"/>
            </a:pPr>
            <a:r>
              <a:rPr lang="en-GB" dirty="0" smtClean="0"/>
              <a:t>Set up our governance and established membership with members</a:t>
            </a:r>
            <a:r>
              <a:rPr lang="en-GB" baseline="0" dirty="0" smtClean="0"/>
              <a:t> in EU, US, and Asia/Pacific</a:t>
            </a:r>
          </a:p>
          <a:p>
            <a:pPr marL="171450" indent="-171450">
              <a:buFontTx/>
              <a:buChar char="-"/>
            </a:pPr>
            <a:r>
              <a:rPr lang="en-GB" baseline="0" dirty="0" smtClean="0"/>
              <a:t>We established our scope and developed an extended outline for our eventual guidance document</a:t>
            </a:r>
          </a:p>
          <a:p>
            <a:pPr marL="171450" indent="-171450">
              <a:buFontTx/>
              <a:buChar char="-"/>
            </a:pPr>
            <a:r>
              <a:rPr lang="en-GB" baseline="0" dirty="0" smtClean="0"/>
              <a:t>Currently developing text and have an initial rough draft</a:t>
            </a:r>
          </a:p>
          <a:p>
            <a:pPr marL="171450" indent="-171450">
              <a:buFontTx/>
              <a:buChar char="-"/>
            </a:pPr>
            <a:r>
              <a:rPr lang="en-GB" baseline="0" dirty="0" smtClean="0"/>
              <a:t>We anticipate our report would come out in mid-2018</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6</a:t>
            </a:fld>
            <a:endParaRPr lang="en-GB" noProof="0" dirty="0"/>
          </a:p>
        </p:txBody>
      </p:sp>
    </p:spTree>
    <p:extLst>
      <p:ext uri="{BB962C8B-B14F-4D97-AF65-F5344CB8AC3E}">
        <p14:creationId xmlns:p14="http://schemas.microsoft.com/office/powerpoint/2010/main" val="1239038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We did identify some framework guidance and management standard on carbon management for general infrastructure (bridges,</a:t>
            </a:r>
            <a:r>
              <a:rPr lang="en-GB" baseline="0" dirty="0" smtClean="0"/>
              <a:t> roads, </a:t>
            </a:r>
            <a:r>
              <a:rPr lang="en-GB" baseline="0" dirty="0" err="1" smtClean="0"/>
              <a:t>etc</a:t>
            </a:r>
            <a:r>
              <a:rPr lang="en-GB" baseline="0" dirty="0" smtClean="0"/>
              <a:t>).  </a:t>
            </a:r>
          </a:p>
          <a:p>
            <a:pPr marL="628639" lvl="1" indent="-171450">
              <a:buFontTx/>
              <a:buChar char="-"/>
            </a:pPr>
            <a:r>
              <a:rPr lang="en-GB" baseline="0" dirty="0" smtClean="0"/>
              <a:t>These will be helpful but the lack a focus on the unique nature of and opportunities for the navigation sector and our WG job will be to add that perspective.</a:t>
            </a:r>
          </a:p>
          <a:p>
            <a:pPr marL="171450" lvl="0" indent="-171450">
              <a:buFontTx/>
              <a:buChar char="-"/>
            </a:pPr>
            <a:r>
              <a:rPr lang="en-GB" baseline="0" dirty="0" smtClean="0"/>
              <a:t>We did identify references for emission quantification as well as for carbon sequestration</a:t>
            </a:r>
          </a:p>
          <a:p>
            <a:pPr marL="628639" lvl="1" indent="-171450">
              <a:buFontTx/>
              <a:buChar char="-"/>
            </a:pPr>
            <a:r>
              <a:rPr lang="en-GB" baseline="0" dirty="0" smtClean="0"/>
              <a:t>Our objective is not to create or duplicate quantification methods already available</a:t>
            </a:r>
          </a:p>
          <a:p>
            <a:pPr marL="628639" lvl="1" indent="-171450">
              <a:buFontTx/>
              <a:buChar char="-"/>
            </a:pPr>
            <a:r>
              <a:rPr lang="en-GB" baseline="0" dirty="0" smtClean="0"/>
              <a:t>We will signpost to these methods and describe pros/cons as part of the WG’s work</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7</a:t>
            </a:fld>
            <a:endParaRPr lang="en-GB" noProof="0" dirty="0"/>
          </a:p>
        </p:txBody>
      </p:sp>
    </p:spTree>
    <p:extLst>
      <p:ext uri="{BB962C8B-B14F-4D97-AF65-F5344CB8AC3E}">
        <p14:creationId xmlns:p14="http://schemas.microsoft.com/office/powerpoint/2010/main" val="702709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important milestone</a:t>
            </a:r>
            <a:r>
              <a:rPr lang="en-GB" baseline="0" dirty="0" smtClean="0"/>
              <a:t> for the work group was establishing that we would look at the entire lifecycle for navigation infrastructure</a:t>
            </a:r>
          </a:p>
          <a:p>
            <a:pPr marL="228600" indent="-228600">
              <a:buAutoNum type="arabicPeriod"/>
            </a:pPr>
            <a:r>
              <a:rPr lang="en-GB" baseline="0" dirty="0" smtClean="0"/>
              <a:t>Design – where you can have the greatest control over the eventual life-time carbon footprint of the infrastructure even though it directly will contribute small amounts of GHGs</a:t>
            </a:r>
          </a:p>
          <a:p>
            <a:pPr marL="228600" indent="-228600">
              <a:buAutoNum type="arabicPeriod"/>
            </a:pPr>
            <a:r>
              <a:rPr lang="en-GB" baseline="0" dirty="0" smtClean="0"/>
              <a:t>Materials used and the embodied carbon from their manufacture and transportation to the site</a:t>
            </a:r>
          </a:p>
          <a:p>
            <a:pPr marL="228600" indent="-228600">
              <a:buAutoNum type="arabicPeriod"/>
            </a:pPr>
            <a:r>
              <a:rPr lang="en-GB" baseline="0" dirty="0" smtClean="0"/>
              <a:t>Using the materials to construct the infrastructure as well as any associated restorations, adaptations and mitigations.</a:t>
            </a:r>
          </a:p>
          <a:p>
            <a:pPr marL="228600" indent="-228600">
              <a:buAutoNum type="arabicPeriod"/>
            </a:pPr>
            <a:r>
              <a:rPr lang="en-GB" baseline="0" dirty="0" smtClean="0"/>
              <a:t>This is the opportunity for the navigation infrastructure to sequester carbon that could be used to offset GHG emissions elsewhere in the cycle.  These can include working with nature adaptations to climate change.</a:t>
            </a:r>
          </a:p>
          <a:p>
            <a:pPr marL="228600" indent="-228600">
              <a:buAutoNum type="arabicPeriod"/>
            </a:pPr>
            <a:r>
              <a:rPr lang="en-GB" baseline="0" dirty="0" smtClean="0"/>
              <a:t>Includes operations and maintenance (like dredging) for the infrastructure.  This is where you could also include third-party emissions using the infrastructure – something you may want to consider if you design your project to improve operational efficiency then you may want to take credit for that in your framework, by way of one example.</a:t>
            </a:r>
          </a:p>
          <a:p>
            <a:pPr marL="228600" indent="-228600">
              <a:buAutoNum type="arabicPeriod"/>
            </a:pPr>
            <a:r>
              <a:rPr lang="en-GB" baseline="0" dirty="0" smtClean="0"/>
              <a:t>Finally is end of life considerations.  Decisions make in design can make it easier or harder to recycle the materials at this stage.</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260653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guidance document will not be prescriptive.</a:t>
            </a:r>
            <a:r>
              <a:rPr lang="en-GB" baseline="0" dirty="0" smtClean="0"/>
              <a:t>  It is meant to provide all the relevant considerations for management to decide when developing their carbon management framework.</a:t>
            </a:r>
          </a:p>
          <a:p>
            <a:r>
              <a:rPr lang="en-GB" baseline="0" dirty="0" smtClean="0"/>
              <a:t>- The bullets above describe what is currently envisioned in the guidance document.</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9</a:t>
            </a:fld>
            <a:endParaRPr lang="en-GB" noProof="0" dirty="0"/>
          </a:p>
        </p:txBody>
      </p:sp>
    </p:spTree>
    <p:extLst>
      <p:ext uri="{BB962C8B-B14F-4D97-AF65-F5344CB8AC3E}">
        <p14:creationId xmlns:p14="http://schemas.microsoft.com/office/powerpoint/2010/main" val="424809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3" name="Tijdelijke aanduiding voor dianummer 5"/>
          <p:cNvSpPr>
            <a:spLocks noGrp="1"/>
          </p:cNvSpPr>
          <p:nvPr>
            <p:ph type="sldNum" sz="quarter" idx="10"/>
          </p:nvPr>
        </p:nvSpPr>
        <p:spPr/>
        <p:txBody>
          <a:bodyPr/>
          <a:lstStyle>
            <a:lvl1pPr>
              <a:defRPr/>
            </a:lvl1pPr>
          </a:lstStyle>
          <a:p>
            <a:pPr>
              <a:defRPr/>
            </a:pPr>
            <a:fld id="{9E975A96-995A-4A00-9598-76F7E3388615}" type="slidenum">
              <a:rPr lang="en-US" altLang="en-US"/>
              <a:pPr>
                <a:defRPr/>
              </a:pPr>
              <a:t>‹#›</a:t>
            </a:fld>
            <a:endParaRPr lang="en-US" altLang="en-US"/>
          </a:p>
        </p:txBody>
      </p:sp>
    </p:spTree>
    <p:extLst>
      <p:ext uri="{BB962C8B-B14F-4D97-AF65-F5344CB8AC3E}">
        <p14:creationId xmlns:p14="http://schemas.microsoft.com/office/powerpoint/2010/main" val="156518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816927" y="3317933"/>
            <a:ext cx="4887316" cy="1072190"/>
          </a:xfrm>
        </p:spPr>
        <p:txBody>
          <a:bodyPr/>
          <a:lstStyle/>
          <a:p>
            <a:r>
              <a:rPr lang="en-GB" noProof="0" dirty="0"/>
              <a:t>Click to edit Master title style</a:t>
            </a:r>
          </a:p>
        </p:txBody>
      </p:sp>
      <p:sp>
        <p:nvSpPr>
          <p:cNvPr id="4" name="Content Placeholder 2"/>
          <p:cNvSpPr>
            <a:spLocks noGrp="1"/>
          </p:cNvSpPr>
          <p:nvPr>
            <p:ph sz="quarter" idx="2"/>
          </p:nvPr>
        </p:nvSpPr>
        <p:spPr>
          <a:xfrm>
            <a:off x="6210299" y="3377581"/>
            <a:ext cx="5165304" cy="233334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icture Placeholder3"/>
          <p:cNvSpPr>
            <a:spLocks noGrp="1"/>
          </p:cNvSpPr>
          <p:nvPr>
            <p:ph type="pic" sz="quarter" idx="10"/>
          </p:nvPr>
        </p:nvSpPr>
        <p:spPr>
          <a:xfrm>
            <a:off x="0" y="-1"/>
            <a:ext cx="12190413" cy="2878805"/>
          </a:xfrm>
          <a:noFill/>
          <a:ln>
            <a:noFill/>
          </a:ln>
        </p:spPr>
        <p:txBody>
          <a:bodyPr tIns="936000" anchor="ctr" anchorCtr="1"/>
          <a:lstStyle>
            <a:lvl1pPr>
              <a:buNone/>
              <a:defRPr>
                <a:solidFill>
                  <a:schemeClr val="tx1"/>
                </a:solidFill>
              </a:defRPr>
            </a:lvl1pPr>
          </a:lstStyle>
          <a:p>
            <a:r>
              <a:rPr lang="en-GB" noProof="0" dirty="0"/>
              <a:t>Click icon to add picture</a:t>
            </a:r>
          </a:p>
        </p:txBody>
      </p:sp>
      <p:sp>
        <p:nvSpPr>
          <p:cNvPr id="3" name="Slide Number Placeholder 2"/>
          <p:cNvSpPr>
            <a:spLocks noGrp="1"/>
          </p:cNvSpPr>
          <p:nvPr>
            <p:ph type="sldNum" sz="quarter" idx="11"/>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3846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3" name="Logo_ramboll"/>
          <p:cNvSpPr>
            <a:spLocks noChangeAspect="1"/>
          </p:cNvSpPr>
          <p:nvPr userDrawn="1"/>
        </p:nvSpPr>
        <p:spPr>
          <a:xfrm>
            <a:off x="817201" y="6159600"/>
            <a:ext cx="112838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10" name="Picture Placeholder 9"/>
          <p:cNvSpPr>
            <a:spLocks noGrp="1"/>
          </p:cNvSpPr>
          <p:nvPr>
            <p:ph type="pic" sz="quarter" idx="10"/>
          </p:nvPr>
        </p:nvSpPr>
        <p:spPr>
          <a:xfrm>
            <a:off x="0" y="0"/>
            <a:ext cx="12190413" cy="2878805"/>
          </a:xfrm>
          <a:noFill/>
          <a:ln>
            <a:noFill/>
          </a:ln>
        </p:spPr>
        <p:txBody>
          <a:bodyPr tIns="0" anchor="t" anchorCtr="0"/>
          <a:lstStyle>
            <a:lvl1pPr algn="ctr">
              <a:buNone/>
              <a:defRPr>
                <a:solidFill>
                  <a:schemeClr val="tx1"/>
                </a:solidFill>
              </a:defRPr>
            </a:lvl1pPr>
          </a:lstStyle>
          <a:p>
            <a:r>
              <a:rPr lang="en-GB" noProof="0" dirty="0"/>
              <a:t>Click icon to add picture</a:t>
            </a:r>
          </a:p>
        </p:txBody>
      </p:sp>
      <p:sp>
        <p:nvSpPr>
          <p:cNvPr id="2" name="Title Placeholder 1"/>
          <p:cNvSpPr>
            <a:spLocks noGrp="1"/>
          </p:cNvSpPr>
          <p:nvPr>
            <p:ph type="ctrTitle"/>
          </p:nvPr>
        </p:nvSpPr>
        <p:spPr>
          <a:xfrm>
            <a:off x="815308" y="3141695"/>
            <a:ext cx="10560295" cy="658454"/>
          </a:xfrm>
        </p:spPr>
        <p:txBody>
          <a:bodyPr tIns="0" anchor="b" anchorCtr="0"/>
          <a:lstStyle>
            <a:lvl1pPr>
              <a:defRPr sz="4300" cap="all" baseline="0" smtClean="0">
                <a:solidFill>
                  <a:schemeClr val="bg2"/>
                </a:solidFill>
                <a:latin typeface="Verdana" pitchFamily="34" charset="0"/>
              </a:defRPr>
            </a:lvl1pPr>
          </a:lstStyle>
          <a:p>
            <a:r>
              <a:rPr lang="en-GB" noProof="0" dirty="0"/>
              <a:t>Click to edit Master title style</a:t>
            </a:r>
          </a:p>
        </p:txBody>
      </p:sp>
      <p:sp>
        <p:nvSpPr>
          <p:cNvPr id="27655" name="Subtitle 2"/>
          <p:cNvSpPr>
            <a:spLocks noGrp="1" noChangeArrowheads="1"/>
          </p:cNvSpPr>
          <p:nvPr>
            <p:ph type="subTitle" sz="quarter" idx="1"/>
          </p:nvPr>
        </p:nvSpPr>
        <p:spPr>
          <a:xfrm>
            <a:off x="815308" y="3798879"/>
            <a:ext cx="10560296" cy="1753006"/>
          </a:xfrm>
        </p:spPr>
        <p:txBody>
          <a:bodyPr lIns="0"/>
          <a:lstStyle>
            <a:lvl1pPr marL="0" indent="0">
              <a:lnSpc>
                <a:spcPct val="100000"/>
              </a:lnSpc>
              <a:spcAft>
                <a:spcPts val="0"/>
              </a:spcAft>
              <a:buFontTx/>
              <a:buNone/>
              <a:defRPr sz="4300" b="1" cap="all" baseline="0" smtClean="0">
                <a:solidFill>
                  <a:schemeClr val="tx2"/>
                </a:solidFill>
                <a:latin typeface="Verdana" pitchFamily="34" charset="0"/>
              </a:defRPr>
            </a:lvl1pPr>
          </a:lstStyle>
          <a:p>
            <a:r>
              <a:rPr lang="en-GB" noProof="0" dirty="0"/>
              <a:t>Click to edit Master subtitle style</a:t>
            </a:r>
          </a:p>
        </p:txBody>
      </p:sp>
      <p:sp>
        <p:nvSpPr>
          <p:cNvPr id="9"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algn="r"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
        <p:nvSpPr>
          <p:cNvPr id="11"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algn="r"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
        <p:nvSpPr>
          <p:cNvPr id="12"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defRPr>
            </a:lvl1pPr>
          </a:lstStyle>
          <a:p>
            <a:fld id="{31421AFA-3AE7-4CEA-BC9B-447859BED57B}"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58452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a:xfrm>
            <a:off x="816927" y="1645033"/>
            <a:ext cx="10558676" cy="4063354"/>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9876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5308" y="1645033"/>
            <a:ext cx="5165613"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3"/>
          <p:cNvSpPr>
            <a:spLocks noGrp="1"/>
          </p:cNvSpPr>
          <p:nvPr>
            <p:ph type="pic" sz="quarter" idx="10"/>
          </p:nvPr>
        </p:nvSpPr>
        <p:spPr>
          <a:xfrm>
            <a:off x="6209492" y="1645581"/>
            <a:ext cx="5166111" cy="4061740"/>
          </a:xfrm>
          <a:noFill/>
        </p:spPr>
        <p:txBody>
          <a:bodyPr tIns="0" anchor="t" anchorCtr="0"/>
          <a:lstStyle>
            <a:lvl1pPr>
              <a:buNone/>
              <a:defRPr/>
            </a:lvl1pPr>
          </a:lstStyle>
          <a:p>
            <a:r>
              <a:rPr lang="en-GB" noProof="0" dirty="0"/>
              <a:t>Click icon to add picture</a:t>
            </a:r>
          </a:p>
        </p:txBody>
      </p:sp>
      <p:sp>
        <p:nvSpPr>
          <p:cNvPr id="2" name="Slide Number Placeholder 1"/>
          <p:cNvSpPr>
            <a:spLocks noGrp="1"/>
          </p:cNvSpPr>
          <p:nvPr>
            <p:ph type="sldNum" sz="quarter" idx="11"/>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5983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816927" y="3317933"/>
            <a:ext cx="4887316" cy="1072190"/>
          </a:xfrm>
        </p:spPr>
        <p:txBody>
          <a:bodyPr/>
          <a:lstStyle/>
          <a:p>
            <a:r>
              <a:rPr lang="en-GB" noProof="0" dirty="0"/>
              <a:t>Click to edit Master title style</a:t>
            </a:r>
          </a:p>
        </p:txBody>
      </p:sp>
      <p:sp>
        <p:nvSpPr>
          <p:cNvPr id="4" name="Content Placeholder 2"/>
          <p:cNvSpPr>
            <a:spLocks noGrp="1"/>
          </p:cNvSpPr>
          <p:nvPr>
            <p:ph sz="quarter" idx="2"/>
          </p:nvPr>
        </p:nvSpPr>
        <p:spPr>
          <a:xfrm>
            <a:off x="6210299" y="3377581"/>
            <a:ext cx="5165304" cy="233334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icture Placeholder3"/>
          <p:cNvSpPr>
            <a:spLocks noGrp="1"/>
          </p:cNvSpPr>
          <p:nvPr>
            <p:ph type="pic" sz="quarter" idx="10"/>
          </p:nvPr>
        </p:nvSpPr>
        <p:spPr>
          <a:xfrm>
            <a:off x="0" y="-1"/>
            <a:ext cx="12190413" cy="2878805"/>
          </a:xfrm>
          <a:noFill/>
          <a:ln>
            <a:noFill/>
          </a:ln>
        </p:spPr>
        <p:txBody>
          <a:bodyPr tIns="936000" anchor="ctr" anchorCtr="1"/>
          <a:lstStyle>
            <a:lvl1pPr>
              <a:buNone/>
              <a:defRPr>
                <a:solidFill>
                  <a:schemeClr val="tx1"/>
                </a:solidFill>
              </a:defRPr>
            </a:lvl1pPr>
          </a:lstStyle>
          <a:p>
            <a:r>
              <a:rPr lang="en-GB" noProof="0" dirty="0"/>
              <a:t>Click icon to add picture</a:t>
            </a:r>
          </a:p>
        </p:txBody>
      </p:sp>
      <p:sp>
        <p:nvSpPr>
          <p:cNvPr id="3" name="Slide Number Placeholder 2"/>
          <p:cNvSpPr>
            <a:spLocks noGrp="1"/>
          </p:cNvSpPr>
          <p:nvPr>
            <p:ph type="sldNum" sz="quarter" idx="11"/>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49714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GB" dirty="0"/>
              <a:t>Click to edit Master title style</a:t>
            </a:r>
          </a:p>
        </p:txBody>
      </p:sp>
      <p:sp>
        <p:nvSpPr>
          <p:cNvPr id="2" name="Slide Number Placeholder 1"/>
          <p:cNvSpPr>
            <a:spLocks noGrp="1"/>
          </p:cNvSpPr>
          <p:nvPr>
            <p:ph type="sldNum" sz="quarter" idx="10"/>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53974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210299" y="1645033"/>
            <a:ext cx="516530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79936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dirty="0"/>
              <a:t>Click to edit Master title style</a:t>
            </a:r>
          </a:p>
        </p:txBody>
      </p:sp>
      <p:sp>
        <p:nvSpPr>
          <p:cNvPr id="3" name="Text Placeholder 2"/>
          <p:cNvSpPr>
            <a:spLocks noGrp="1"/>
          </p:cNvSpPr>
          <p:nvPr>
            <p:ph type="body" sz="half" idx="1"/>
          </p:nvPr>
        </p:nvSpPr>
        <p:spPr>
          <a:xfrm>
            <a:off x="816928" y="1645033"/>
            <a:ext cx="5164774" cy="4063354"/>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quarter" idx="2"/>
          </p:nvPr>
        </p:nvSpPr>
        <p:spPr>
          <a:xfrm>
            <a:off x="6210300" y="1645034"/>
            <a:ext cx="5165302" cy="1914966"/>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p:cNvSpPr>
            <a:spLocks noGrp="1"/>
          </p:cNvSpPr>
          <p:nvPr>
            <p:ph sz="quarter" idx="3"/>
          </p:nvPr>
        </p:nvSpPr>
        <p:spPr>
          <a:xfrm>
            <a:off x="6210299" y="3791827"/>
            <a:ext cx="5165304" cy="191496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84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and small imag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3"/>
          <p:cNvSpPr>
            <a:spLocks noGrp="1"/>
          </p:cNvSpPr>
          <p:nvPr>
            <p:ph type="pic" sz="quarter" idx="11"/>
          </p:nvPr>
        </p:nvSpPr>
        <p:spPr>
          <a:xfrm>
            <a:off x="6210299" y="1645583"/>
            <a:ext cx="5165304" cy="1914418"/>
          </a:xfrm>
          <a:noFill/>
          <a:ln>
            <a:noFill/>
          </a:ln>
        </p:spPr>
        <p:txBody>
          <a:bodyPr lIns="38399" tIns="0" anchor="t" anchorCtr="0"/>
          <a:lstStyle>
            <a:lvl1pPr marL="0" indent="0">
              <a:buNone/>
              <a:defRPr sz="1800">
                <a:solidFill>
                  <a:schemeClr val="tx1"/>
                </a:solidFill>
              </a:defRPr>
            </a:lvl1pPr>
          </a:lstStyle>
          <a:p>
            <a:r>
              <a:rPr lang="en-GB" noProof="0" dirty="0"/>
              <a:t>Click icon to add picture</a:t>
            </a:r>
          </a:p>
        </p:txBody>
      </p:sp>
      <p:sp>
        <p:nvSpPr>
          <p:cNvPr id="2" name="Slide Number Placeholder 1"/>
          <p:cNvSpPr>
            <a:spLocks noGrp="1"/>
          </p:cNvSpPr>
          <p:nvPr>
            <p:ph type="sldNum" sz="quarter" idx="12"/>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31605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3"/>
          <p:cNvSpPr>
            <a:spLocks noGrp="1"/>
          </p:cNvSpPr>
          <p:nvPr>
            <p:ph type="pic" sz="quarter" idx="11"/>
          </p:nvPr>
        </p:nvSpPr>
        <p:spPr>
          <a:xfrm>
            <a:off x="6210299" y="1645583"/>
            <a:ext cx="5165304" cy="1914418"/>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10" name="Picture Placeholder 4"/>
          <p:cNvSpPr>
            <a:spLocks noGrp="1"/>
          </p:cNvSpPr>
          <p:nvPr>
            <p:ph type="pic" sz="quarter" idx="12"/>
          </p:nvPr>
        </p:nvSpPr>
        <p:spPr>
          <a:xfrm>
            <a:off x="6210299" y="3791828"/>
            <a:ext cx="5165304" cy="1916557"/>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2" name="Slide Number Placeholder 1"/>
          <p:cNvSpPr>
            <a:spLocks noGrp="1"/>
          </p:cNvSpPr>
          <p:nvPr>
            <p:ph type="sldNum" sz="quarter" idx="13"/>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74367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3"/>
          <p:cNvSpPr>
            <a:spLocks noGrp="1"/>
          </p:cNvSpPr>
          <p:nvPr>
            <p:ph type="pic" sz="quarter" idx="11"/>
          </p:nvPr>
        </p:nvSpPr>
        <p:spPr>
          <a:xfrm>
            <a:off x="6210299" y="1645583"/>
            <a:ext cx="5165304" cy="1914418"/>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10" name="Picture Placeholder 4"/>
          <p:cNvSpPr>
            <a:spLocks noGrp="1"/>
          </p:cNvSpPr>
          <p:nvPr>
            <p:ph type="pic" sz="quarter" idx="12"/>
          </p:nvPr>
        </p:nvSpPr>
        <p:spPr>
          <a:xfrm>
            <a:off x="6210300" y="3791828"/>
            <a:ext cx="2465388" cy="1916557"/>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11" name="Picture Placeholder 5"/>
          <p:cNvSpPr>
            <a:spLocks noGrp="1"/>
          </p:cNvSpPr>
          <p:nvPr>
            <p:ph type="pic" sz="quarter" idx="13"/>
          </p:nvPr>
        </p:nvSpPr>
        <p:spPr>
          <a:xfrm>
            <a:off x="8905774" y="3791828"/>
            <a:ext cx="2465490" cy="1916557"/>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2" name="Slide Number Placeholder 1"/>
          <p:cNvSpPr>
            <a:spLocks noGrp="1"/>
          </p:cNvSpPr>
          <p:nvPr>
            <p:ph type="sldNum" sz="quarter" idx="14"/>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6974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GB" dirty="0"/>
              <a:t>Click to edit Master title style</a:t>
            </a:r>
          </a:p>
        </p:txBody>
      </p:sp>
      <p:sp>
        <p:nvSpPr>
          <p:cNvPr id="2" name="Slide Number Placeholder 1"/>
          <p:cNvSpPr>
            <a:spLocks noGrp="1"/>
          </p:cNvSpPr>
          <p:nvPr>
            <p:ph type="sldNum" sz="quarter" idx="10"/>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30620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Picture Placeholder 9"/>
          <p:cNvSpPr>
            <a:spLocks noGrp="1"/>
          </p:cNvSpPr>
          <p:nvPr>
            <p:ph type="pic" sz="quarter" idx="15"/>
          </p:nvPr>
        </p:nvSpPr>
        <p:spPr>
          <a:xfrm>
            <a:off x="8905875" y="1645031"/>
            <a:ext cx="2465388" cy="1914969"/>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12" name="Picture Placeholder 9"/>
          <p:cNvSpPr>
            <a:spLocks noGrp="1"/>
          </p:cNvSpPr>
          <p:nvPr>
            <p:ph type="pic" sz="quarter" idx="14"/>
          </p:nvPr>
        </p:nvSpPr>
        <p:spPr>
          <a:xfrm>
            <a:off x="6210300" y="1645031"/>
            <a:ext cx="2465388" cy="1914969"/>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10" name="Picture Placeholder 9"/>
          <p:cNvSpPr>
            <a:spLocks noGrp="1"/>
          </p:cNvSpPr>
          <p:nvPr>
            <p:ph type="pic" sz="quarter" idx="12"/>
          </p:nvPr>
        </p:nvSpPr>
        <p:spPr>
          <a:xfrm>
            <a:off x="6210300" y="3791828"/>
            <a:ext cx="2465388" cy="1916557"/>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11" name="Picture Placeholder 9"/>
          <p:cNvSpPr>
            <a:spLocks noGrp="1"/>
          </p:cNvSpPr>
          <p:nvPr>
            <p:ph type="pic" sz="quarter" idx="13"/>
          </p:nvPr>
        </p:nvSpPr>
        <p:spPr>
          <a:xfrm>
            <a:off x="8905875" y="3791828"/>
            <a:ext cx="2465388" cy="1916557"/>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2" name="Slide Number Placeholder 1"/>
          <p:cNvSpPr>
            <a:spLocks noGrp="1"/>
          </p:cNvSpPr>
          <p:nvPr>
            <p:ph type="sldNum" sz="quarter" idx="16"/>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5934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3 images and caption">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3"/>
          <p:cNvSpPr>
            <a:spLocks noGrp="1"/>
          </p:cNvSpPr>
          <p:nvPr>
            <p:ph type="body" sz="quarter" idx="16"/>
          </p:nvPr>
        </p:nvSpPr>
        <p:spPr>
          <a:xfrm>
            <a:off x="6210300" y="3791828"/>
            <a:ext cx="2465388" cy="1006436"/>
          </a:xfrm>
        </p:spPr>
        <p:txBody>
          <a:bodyPr lIns="0"/>
          <a:lstStyle>
            <a:lvl1pPr marL="0" indent="0">
              <a:lnSpc>
                <a:spcPct val="100000"/>
              </a:lnSpc>
              <a:spcAft>
                <a:spcPts val="300"/>
              </a:spcAft>
              <a:buFontTx/>
              <a:buNone/>
              <a:defRPr sz="1400" b="1" cap="all" baseline="0">
                <a:solidFill>
                  <a:schemeClr val="tx2"/>
                </a:solidFill>
              </a:defRPr>
            </a:lvl1pPr>
            <a:lvl2pPr marL="1588" indent="0">
              <a:lnSpc>
                <a:spcPct val="100000"/>
              </a:lnSpc>
              <a:spcAft>
                <a:spcPts val="0"/>
              </a:spcAft>
              <a:buNone/>
              <a:defRPr sz="1400" b="0"/>
            </a:lvl2pPr>
          </a:lstStyle>
          <a:p>
            <a:pPr lvl="0"/>
            <a:r>
              <a:rPr lang="en-GB" noProof="0" dirty="0"/>
              <a:t>Click to edit Master text styles</a:t>
            </a:r>
          </a:p>
          <a:p>
            <a:pPr lvl="1"/>
            <a:r>
              <a:rPr lang="en-GB" noProof="0" dirty="0"/>
              <a:t>Second level</a:t>
            </a:r>
          </a:p>
        </p:txBody>
      </p:sp>
      <p:sp>
        <p:nvSpPr>
          <p:cNvPr id="9" name="Text Placeholder 4"/>
          <p:cNvSpPr>
            <a:spLocks noGrp="1"/>
          </p:cNvSpPr>
          <p:nvPr>
            <p:ph type="body" sz="quarter" idx="17"/>
          </p:nvPr>
        </p:nvSpPr>
        <p:spPr>
          <a:xfrm>
            <a:off x="6210300" y="4798264"/>
            <a:ext cx="2465388" cy="908533"/>
          </a:xfrm>
        </p:spPr>
        <p:txBody>
          <a:bodyPr lIns="0" anchor="b" anchorCtr="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noProof="0" dirty="0"/>
              <a:t>Click to edit Master text styles</a:t>
            </a:r>
          </a:p>
          <a:p>
            <a:pPr lvl="1"/>
            <a:r>
              <a:rPr lang="en-GB" noProof="0" dirty="0"/>
              <a:t>Second level</a:t>
            </a:r>
          </a:p>
        </p:txBody>
      </p:sp>
      <p:sp>
        <p:nvSpPr>
          <p:cNvPr id="13" name="Picture Placeholder 9"/>
          <p:cNvSpPr>
            <a:spLocks noGrp="1"/>
          </p:cNvSpPr>
          <p:nvPr>
            <p:ph type="pic" sz="quarter" idx="15"/>
          </p:nvPr>
        </p:nvSpPr>
        <p:spPr>
          <a:xfrm>
            <a:off x="8905875" y="1645031"/>
            <a:ext cx="2465388" cy="1914969"/>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12" name="Picture Placeholder 9"/>
          <p:cNvSpPr>
            <a:spLocks noGrp="1"/>
          </p:cNvSpPr>
          <p:nvPr>
            <p:ph type="pic" sz="quarter" idx="14"/>
          </p:nvPr>
        </p:nvSpPr>
        <p:spPr>
          <a:xfrm>
            <a:off x="6210300" y="1645031"/>
            <a:ext cx="2465388" cy="1914969"/>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11" name="Picture Placeholder 9"/>
          <p:cNvSpPr>
            <a:spLocks noGrp="1"/>
          </p:cNvSpPr>
          <p:nvPr>
            <p:ph type="pic" sz="quarter" idx="13"/>
          </p:nvPr>
        </p:nvSpPr>
        <p:spPr>
          <a:xfrm>
            <a:off x="8905875" y="3791828"/>
            <a:ext cx="2465388" cy="1916557"/>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2" name="Slide Number Placeholder 1"/>
          <p:cNvSpPr>
            <a:spLocks noGrp="1"/>
          </p:cNvSpPr>
          <p:nvPr>
            <p:ph type="sldNum" sz="quarter" idx="18"/>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2852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2 images and caption">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3"/>
          <p:cNvSpPr>
            <a:spLocks noGrp="1"/>
          </p:cNvSpPr>
          <p:nvPr>
            <p:ph type="body" sz="quarter" idx="16"/>
          </p:nvPr>
        </p:nvSpPr>
        <p:spPr>
          <a:xfrm>
            <a:off x="6210300" y="1648208"/>
            <a:ext cx="2465388" cy="1911793"/>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dirty="0"/>
              <a:t>Click to edit Master text styles</a:t>
            </a:r>
          </a:p>
          <a:p>
            <a:pPr lvl="1"/>
            <a:r>
              <a:rPr lang="en-GB" dirty="0"/>
              <a:t>Second level</a:t>
            </a:r>
          </a:p>
        </p:txBody>
      </p:sp>
      <p:sp>
        <p:nvSpPr>
          <p:cNvPr id="14" name="Text Placeholder 4"/>
          <p:cNvSpPr>
            <a:spLocks noGrp="1"/>
          </p:cNvSpPr>
          <p:nvPr>
            <p:ph type="body" sz="quarter" idx="17"/>
          </p:nvPr>
        </p:nvSpPr>
        <p:spPr>
          <a:xfrm>
            <a:off x="6210300" y="3791828"/>
            <a:ext cx="2465388" cy="1914969"/>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dirty="0"/>
              <a:t>Click to edit Master text styles</a:t>
            </a:r>
          </a:p>
          <a:p>
            <a:pPr lvl="1"/>
            <a:r>
              <a:rPr lang="en-GB" dirty="0"/>
              <a:t>Second level</a:t>
            </a:r>
          </a:p>
        </p:txBody>
      </p:sp>
      <p:sp>
        <p:nvSpPr>
          <p:cNvPr id="11" name="Picture Placeholder 9"/>
          <p:cNvSpPr>
            <a:spLocks noGrp="1"/>
          </p:cNvSpPr>
          <p:nvPr>
            <p:ph type="pic" sz="quarter" idx="13"/>
          </p:nvPr>
        </p:nvSpPr>
        <p:spPr>
          <a:xfrm>
            <a:off x="8905875" y="3791827"/>
            <a:ext cx="2465388" cy="1914969"/>
          </a:xfrm>
          <a:noFill/>
          <a:ln>
            <a:noFill/>
          </a:ln>
        </p:spPr>
        <p:txBody>
          <a:bodyPr tIns="0" anchor="t" anchorCtr="0"/>
          <a:lstStyle>
            <a:lvl1pPr marL="0" indent="0">
              <a:buNone/>
              <a:defRPr sz="1800">
                <a:solidFill>
                  <a:sysClr val="windowText" lastClr="000000"/>
                </a:solidFill>
              </a:defRPr>
            </a:lvl1pPr>
          </a:lstStyle>
          <a:p>
            <a:r>
              <a:rPr lang="en-GB" noProof="0" dirty="0"/>
              <a:t>Click icon to add picture</a:t>
            </a:r>
          </a:p>
        </p:txBody>
      </p:sp>
      <p:sp>
        <p:nvSpPr>
          <p:cNvPr id="10" name="Picture Placeholder 9"/>
          <p:cNvSpPr>
            <a:spLocks noGrp="1"/>
          </p:cNvSpPr>
          <p:nvPr>
            <p:ph type="pic" sz="quarter" idx="15"/>
          </p:nvPr>
        </p:nvSpPr>
        <p:spPr>
          <a:xfrm>
            <a:off x="8905875" y="1645031"/>
            <a:ext cx="2465388" cy="1914969"/>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2" name="Slide Number Placeholder 1"/>
          <p:cNvSpPr>
            <a:spLocks noGrp="1"/>
          </p:cNvSpPr>
          <p:nvPr>
            <p:ph type="sldNum" sz="quarter" idx="18"/>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557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eywor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5" name="Text Placeholder 2"/>
          <p:cNvSpPr>
            <a:spLocks noGrp="1"/>
          </p:cNvSpPr>
          <p:nvPr>
            <p:ph type="body" sz="quarter" idx="11"/>
          </p:nvPr>
        </p:nvSpPr>
        <p:spPr>
          <a:xfrm>
            <a:off x="816927" y="1648207"/>
            <a:ext cx="10554335" cy="4058590"/>
          </a:xfrm>
        </p:spPr>
        <p:txBody>
          <a:bodyPr lIns="0"/>
          <a:lstStyle>
            <a:lvl1pPr marL="0" indent="0" algn="ctr">
              <a:lnSpc>
                <a:spcPct val="100000"/>
              </a:lnSpc>
              <a:spcAft>
                <a:spcPts val="0"/>
              </a:spcAft>
              <a:buNone/>
              <a:defRPr sz="16000" b="1">
                <a:solidFill>
                  <a:schemeClr val="bg2"/>
                </a:solidFill>
              </a:defRPr>
            </a:lvl1pPr>
          </a:lstStyle>
          <a:p>
            <a:pPr lvl="0"/>
            <a:r>
              <a:rPr lang="en-GB" dirty="0"/>
              <a:t>Click to edit Master text styles</a:t>
            </a:r>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698349" y="0"/>
            <a:ext cx="6078853" cy="342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userDrawn="1"/>
        </p:nvSpPr>
        <p:spPr bwMode="auto">
          <a:xfrm>
            <a:off x="12698348" y="3610812"/>
            <a:ext cx="6095207" cy="276999"/>
          </a:xfrm>
          <a:prstGeom prst="rect">
            <a:avLst/>
          </a:prstGeom>
          <a:noFill/>
          <a:ln w="9525">
            <a:noFill/>
            <a:miter lim="800000"/>
            <a:headEnd/>
            <a:tailEnd/>
          </a:ln>
        </p:spPr>
        <p:txBody>
          <a:bodyPr lIns="0" tIns="0" rIns="0" bIns="0">
            <a:spAutoFit/>
          </a:bodyPr>
          <a:lstStyle/>
          <a:p>
            <a:r>
              <a:rPr lang="en-GB" dirty="0">
                <a:solidFill>
                  <a:srgbClr val="000000"/>
                </a:solidFill>
              </a:rPr>
              <a:t>Keyword slide</a:t>
            </a:r>
          </a:p>
        </p:txBody>
      </p:sp>
      <p:sp>
        <p:nvSpPr>
          <p:cNvPr id="2" name="Slide Number Placeholder 1"/>
          <p:cNvSpPr>
            <a:spLocks noGrp="1"/>
          </p:cNvSpPr>
          <p:nvPr>
            <p:ph type="sldNum" sz="quarter" idx="12"/>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4501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Rectangle 3"/>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7" name="Picture Placeholder 5"/>
          <p:cNvSpPr>
            <a:spLocks noGrp="1"/>
          </p:cNvSpPr>
          <p:nvPr>
            <p:ph type="pic" sz="quarter" idx="10"/>
          </p:nvPr>
        </p:nvSpPr>
        <p:spPr>
          <a:xfrm>
            <a:off x="0" y="0"/>
            <a:ext cx="12190413" cy="6859588"/>
          </a:xfrm>
          <a:noFill/>
        </p:spPr>
        <p:txBody>
          <a:bodyPr tIns="0" anchor="t" anchorCtr="0"/>
          <a:lstStyle>
            <a:lvl1pPr algn="ctr">
              <a:buNone/>
              <a:defRPr>
                <a:solidFill>
                  <a:schemeClr val="tx1"/>
                </a:solidFill>
              </a:defRPr>
            </a:lvl1pPr>
          </a:lstStyle>
          <a:p>
            <a:r>
              <a:rPr lang="en-GB" noProof="0" dirty="0"/>
              <a:t>Click icon to add picture</a:t>
            </a:r>
          </a:p>
        </p:txBody>
      </p:sp>
      <p:sp>
        <p:nvSpPr>
          <p:cNvPr id="2" name="Title 1"/>
          <p:cNvSpPr>
            <a:spLocks noGrp="1"/>
          </p:cNvSpPr>
          <p:nvPr>
            <p:ph type="title"/>
          </p:nvPr>
        </p:nvSpPr>
        <p:spPr>
          <a:xfrm>
            <a:off x="816928" y="452543"/>
            <a:ext cx="10558675" cy="1056245"/>
          </a:xfrm>
        </p:spPr>
        <p:txBody>
          <a:bodyPr/>
          <a:lstStyle>
            <a:lvl1pPr>
              <a:defRPr>
                <a:solidFill>
                  <a:schemeClr val="bg1"/>
                </a:solidFill>
              </a:defRPr>
            </a:lvl1pPr>
          </a:lstStyle>
          <a:p>
            <a:r>
              <a:rPr lang="en-GB" noProof="0" dirty="0"/>
              <a:t>Click to edit Master title style</a:t>
            </a:r>
          </a:p>
        </p:txBody>
      </p:sp>
      <p:sp>
        <p:nvSpPr>
          <p:cNvPr id="3" name="Slide Number Placeholder 2"/>
          <p:cNvSpPr>
            <a:spLocks noGrp="1"/>
          </p:cNvSpPr>
          <p:nvPr>
            <p:ph type="sldNum" sz="quarter" idx="11"/>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14638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ull slide image, Title and 3 transparent fact boxes">
    <p:spTree>
      <p:nvGrpSpPr>
        <p:cNvPr id="1" name=""/>
        <p:cNvGrpSpPr/>
        <p:nvPr/>
      </p:nvGrpSpPr>
      <p:grpSpPr>
        <a:xfrm>
          <a:off x="0" y="0"/>
          <a:ext cx="0" cy="0"/>
          <a:chOff x="0" y="0"/>
          <a:chExt cx="0" cy="0"/>
        </a:xfrm>
      </p:grpSpPr>
      <p:sp>
        <p:nvSpPr>
          <p:cNvPr id="4" name="Rectangle 3"/>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7" name="Picture Placeholder 5"/>
          <p:cNvSpPr>
            <a:spLocks noGrp="1"/>
          </p:cNvSpPr>
          <p:nvPr>
            <p:ph type="pic" sz="quarter" idx="10" hasCustomPrompt="1"/>
          </p:nvPr>
        </p:nvSpPr>
        <p:spPr>
          <a:xfrm>
            <a:off x="0" y="0"/>
            <a:ext cx="12190413" cy="6859588"/>
          </a:xfrm>
          <a:noFill/>
        </p:spPr>
        <p:txBody>
          <a:bodyPr tIns="36000" anchor="t" anchorCtr="0"/>
          <a:lstStyle>
            <a:lvl1pPr algn="ctr">
              <a:buNone/>
              <a:defRPr baseline="0">
                <a:solidFill>
                  <a:schemeClr val="tx1"/>
                </a:solidFill>
              </a:defRPr>
            </a:lvl1pPr>
          </a:lstStyle>
          <a:p>
            <a:r>
              <a:rPr lang="en-GB" noProof="0" dirty="0"/>
              <a:t>Insert picture: Click ‘Insert’ tab in Top Ribbon, Click ‘Picture’, Select the picture</a:t>
            </a:r>
          </a:p>
        </p:txBody>
      </p:sp>
      <p:sp>
        <p:nvSpPr>
          <p:cNvPr id="2" name="Title 1"/>
          <p:cNvSpPr>
            <a:spLocks noGrp="1"/>
          </p:cNvSpPr>
          <p:nvPr>
            <p:ph type="title"/>
          </p:nvPr>
        </p:nvSpPr>
        <p:spPr>
          <a:xfrm>
            <a:off x="816928" y="452543"/>
            <a:ext cx="10558675" cy="1056245"/>
          </a:xfrm>
        </p:spPr>
        <p:txBody>
          <a:bodyPr/>
          <a:lstStyle>
            <a:lvl1pPr>
              <a:defRPr>
                <a:solidFill>
                  <a:schemeClr val="bg1"/>
                </a:solidFill>
              </a:defRPr>
            </a:lvl1pPr>
          </a:lstStyle>
          <a:p>
            <a:r>
              <a:rPr lang="en-GB" noProof="0" dirty="0"/>
              <a:t>Click to edit Master title style</a:t>
            </a:r>
          </a:p>
        </p:txBody>
      </p:sp>
      <p:sp>
        <p:nvSpPr>
          <p:cNvPr id="8" name="Text Placeholder 2"/>
          <p:cNvSpPr>
            <a:spLocks noGrp="1"/>
          </p:cNvSpPr>
          <p:nvPr>
            <p:ph type="body" sz="quarter" idx="12"/>
          </p:nvPr>
        </p:nvSpPr>
        <p:spPr>
          <a:xfrm>
            <a:off x="817562" y="2320796"/>
            <a:ext cx="3402000" cy="2160000"/>
          </a:xfrm>
          <a:prstGeom prst="roundRect">
            <a:avLst>
              <a:gd name="adj" fmla="val 7802"/>
            </a:avLst>
          </a:prstGeom>
          <a:blipFill>
            <a:blip r:embed="rId2" cstate="email">
              <a:extLst>
                <a:ext uri="{28A0092B-C50C-407E-A947-70E740481C1C}">
                  <a14:useLocalDpi xmlns:a14="http://schemas.microsoft.com/office/drawing/2010/main"/>
                </a:ext>
              </a:extLst>
            </a:blip>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2000">
              <a:defRPr sz="1600">
                <a:solidFill>
                  <a:schemeClr val="bg1"/>
                </a:solidFill>
              </a:defRPr>
            </a:lvl3pPr>
            <a:lvl4pPr marL="630000" indent="-252000">
              <a:defRPr>
                <a:solidFill>
                  <a:schemeClr val="bg1"/>
                </a:solidFill>
              </a:defRPr>
            </a:lvl4pPr>
            <a:lvl5pPr marL="990000">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Slide Number Placeholder 2" hidden="1"/>
          <p:cNvSpPr>
            <a:spLocks noGrp="1"/>
          </p:cNvSpPr>
          <p:nvPr>
            <p:ph type="sldNum" sz="quarter" idx="11"/>
          </p:nvPr>
        </p:nvSpPr>
        <p:spPr>
          <a:xfrm>
            <a:off x="11364395" y="7018599"/>
            <a:ext cx="59403" cy="45719"/>
          </a:xfrm>
        </p:spPr>
        <p:txBody>
          <a:bodyPr/>
          <a:lstStyle>
            <a:lvl1pPr>
              <a:defRPr sz="100">
                <a:solidFill>
                  <a:schemeClr val="bg1">
                    <a:lumMod val="75000"/>
                  </a:schemeClr>
                </a:solidFill>
              </a:defRPr>
            </a:lvl1pPr>
          </a:lstStyle>
          <a:p>
            <a:fld id="{31421AFA-3AE7-4CEA-BC9B-447859BED57B}" type="slidenum">
              <a:rPr lang="en-GB" smtClean="0">
                <a:solidFill>
                  <a:srgbClr val="FFFFFF">
                    <a:lumMod val="75000"/>
                  </a:srgbClr>
                </a:solidFill>
              </a:rPr>
              <a:pPr/>
              <a:t>‹#›</a:t>
            </a:fld>
            <a:endParaRPr lang="en-GB" dirty="0">
              <a:solidFill>
                <a:srgbClr val="FFFFFF">
                  <a:lumMod val="75000"/>
                </a:srgbClr>
              </a:solidFill>
            </a:endParaRPr>
          </a:p>
        </p:txBody>
      </p:sp>
      <p:sp>
        <p:nvSpPr>
          <p:cNvPr id="28" name="Text Placeholder 3"/>
          <p:cNvSpPr>
            <a:spLocks noGrp="1"/>
          </p:cNvSpPr>
          <p:nvPr>
            <p:ph type="body" sz="quarter" idx="13"/>
          </p:nvPr>
        </p:nvSpPr>
        <p:spPr>
          <a:xfrm>
            <a:off x="4395794" y="2320796"/>
            <a:ext cx="3402000" cy="2160000"/>
          </a:xfrm>
          <a:prstGeom prst="roundRect">
            <a:avLst>
              <a:gd name="adj" fmla="val 7802"/>
            </a:avLst>
          </a:prstGeom>
          <a:blipFill>
            <a:blip r:embed="rId2" cstate="email">
              <a:extLst>
                <a:ext uri="{28A0092B-C50C-407E-A947-70E740481C1C}">
                  <a14:useLocalDpi xmlns:a14="http://schemas.microsoft.com/office/drawing/2010/main"/>
                </a:ext>
              </a:extLst>
            </a:blip>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2000">
              <a:defRPr sz="1600">
                <a:solidFill>
                  <a:schemeClr val="bg1"/>
                </a:solidFill>
              </a:defRPr>
            </a:lvl3pPr>
            <a:lvl4pPr marL="630000" indent="-252000">
              <a:defRPr>
                <a:solidFill>
                  <a:schemeClr val="bg1"/>
                </a:solidFill>
              </a:defRPr>
            </a:lvl4pPr>
            <a:lvl5pPr marL="990000">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9" name="Text Placeholder 4"/>
          <p:cNvSpPr>
            <a:spLocks noGrp="1"/>
          </p:cNvSpPr>
          <p:nvPr>
            <p:ph type="body" sz="quarter" idx="14"/>
          </p:nvPr>
        </p:nvSpPr>
        <p:spPr>
          <a:xfrm>
            <a:off x="7974025" y="2320796"/>
            <a:ext cx="3402000" cy="2160000"/>
          </a:xfrm>
          <a:prstGeom prst="roundRect">
            <a:avLst>
              <a:gd name="adj" fmla="val 7802"/>
            </a:avLst>
          </a:prstGeom>
          <a:blipFill>
            <a:blip r:embed="rId2" cstate="email">
              <a:extLst>
                <a:ext uri="{28A0092B-C50C-407E-A947-70E740481C1C}">
                  <a14:useLocalDpi xmlns:a14="http://schemas.microsoft.com/office/drawing/2010/main"/>
                </a:ext>
              </a:extLst>
            </a:blip>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2000">
              <a:defRPr sz="1600">
                <a:solidFill>
                  <a:schemeClr val="bg1"/>
                </a:solidFill>
              </a:defRPr>
            </a:lvl3pPr>
            <a:lvl4pPr marL="630000" indent="-252000">
              <a:defRPr>
                <a:solidFill>
                  <a:schemeClr val="bg1"/>
                </a:solidFill>
              </a:defRPr>
            </a:lvl4pPr>
            <a:lvl5pPr marL="990000">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42308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tmplLst>
          <p:tmpl>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28" grpId="0" build="p" animBg="1">
        <p:tmplLst>
          <p:tmpl>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animBg="1">
        <p:tmplLst>
          <p:tmpl>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Rectangle 2"/>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6" name="Picture Placeholder 5"/>
          <p:cNvSpPr>
            <a:spLocks noGrp="1"/>
          </p:cNvSpPr>
          <p:nvPr>
            <p:ph type="pic" sz="quarter" idx="10" hasCustomPrompt="1"/>
          </p:nvPr>
        </p:nvSpPr>
        <p:spPr>
          <a:xfrm>
            <a:off x="0" y="0"/>
            <a:ext cx="12190413" cy="6859588"/>
          </a:xfrm>
          <a:noFill/>
        </p:spPr>
        <p:txBody>
          <a:bodyPr tIns="0" anchor="t" anchorCtr="0"/>
          <a:lstStyle>
            <a:lvl1pPr marL="0" indent="0" algn="ctr">
              <a:buNone/>
              <a:defRPr baseline="0">
                <a:solidFill>
                  <a:schemeClr val="tx1"/>
                </a:solidFill>
              </a:defRPr>
            </a:lvl1pPr>
          </a:lstStyle>
          <a:p>
            <a:r>
              <a:rPr lang="en-GB" noProof="0" dirty="0"/>
              <a:t>Insert picture: Click ‘Insert’ tab in Top Ribbon, Click ‘Picture’, Select the picture</a:t>
            </a:r>
          </a:p>
        </p:txBody>
      </p:sp>
    </p:spTree>
    <p:extLst>
      <p:ext uri="{BB962C8B-B14F-4D97-AF65-F5344CB8AC3E}">
        <p14:creationId xmlns:p14="http://schemas.microsoft.com/office/powerpoint/2010/main" val="116353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87617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7" name="Rectangle 6"/>
          <p:cNvSpPr/>
          <p:nvPr userDrawn="1"/>
        </p:nvSpPr>
        <p:spPr>
          <a:xfrm>
            <a:off x="0" y="0"/>
            <a:ext cx="12190413" cy="685958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dirty="0">
              <a:solidFill>
                <a:srgbClr val="FFFFFF"/>
              </a:solidFill>
            </a:endParaRPr>
          </a:p>
        </p:txBody>
      </p:sp>
      <p:sp>
        <p:nvSpPr>
          <p:cNvPr id="2" name="Title Placeholder 1"/>
          <p:cNvSpPr>
            <a:spLocks noGrp="1"/>
          </p:cNvSpPr>
          <p:nvPr>
            <p:ph type="ctrTitle"/>
          </p:nvPr>
        </p:nvSpPr>
        <p:spPr>
          <a:xfrm>
            <a:off x="816927" y="452544"/>
            <a:ext cx="10558676" cy="1196721"/>
          </a:xfrm>
        </p:spPr>
        <p:txBody>
          <a:bodyPr tIns="0"/>
          <a:lstStyle>
            <a:lvl1pPr>
              <a:defRPr sz="3200" cap="all" baseline="0" smtClean="0">
                <a:solidFill>
                  <a:schemeClr val="bg1"/>
                </a:solidFill>
                <a:latin typeface="Verdana" pitchFamily="34" charset="0"/>
              </a:defRPr>
            </a:lvl1pPr>
          </a:lstStyle>
          <a:p>
            <a:r>
              <a:rPr lang="en-GB" noProof="0" dirty="0"/>
              <a:t>Click to edit Master title style</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algn="r" eaLnBrk="0" hangingPunct="0">
              <a:spcBef>
                <a:spcPts val="480"/>
              </a:spcBef>
              <a:spcAft>
                <a:spcPts val="0"/>
              </a:spcAft>
            </a:pPr>
            <a:endParaRPr lang="en-GB" sz="800" cap="all" dirty="0">
              <a:solidFill>
                <a:srgbClr val="FFFFFF"/>
              </a:solidFill>
              <a:latin typeface="Verdana"/>
              <a:cs typeface="ＭＳ Ｐゴシック" pitchFamily="-111" charset="-128"/>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algn="r" eaLnBrk="0" hangingPunct="0">
              <a:spcBef>
                <a:spcPts val="480"/>
              </a:spcBef>
              <a:spcAft>
                <a:spcPts val="0"/>
              </a:spcAft>
            </a:pPr>
            <a:endParaRPr lang="en-GB" sz="800" cap="all" dirty="0">
              <a:solidFill>
                <a:srgbClr val="FFFFFF"/>
              </a:solidFill>
              <a:latin typeface="Verdana"/>
              <a:cs typeface="ＭＳ Ｐゴシック" pitchFamily="-111" charset="-128"/>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solidFill>
                  <a:srgbClr val="FFFFFF"/>
                </a:solidFill>
              </a:rPr>
              <a:pPr/>
              <a:t>‹#›</a:t>
            </a:fld>
            <a:endParaRPr lang="en-GB" dirty="0">
              <a:solidFill>
                <a:srgbClr val="FFFFFF"/>
              </a:solidFill>
            </a:endParaRPr>
          </a:p>
        </p:txBody>
      </p:sp>
      <p:sp>
        <p:nvSpPr>
          <p:cNvPr id="4" name="Logo_ramboll_white"/>
          <p:cNvSpPr>
            <a:spLocks noChangeAspect="1"/>
          </p:cNvSpPr>
          <p:nvPr userDrawn="1"/>
        </p:nvSpPr>
        <p:spPr>
          <a:xfrm>
            <a:off x="817200" y="6159600"/>
            <a:ext cx="1130538"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pic>
        <p:nvPicPr>
          <p:cNvPr id="6" name="Logo_ramboll_white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00" y="6159600"/>
            <a:ext cx="2053244" cy="255600"/>
          </a:xfrm>
          <a:prstGeom prst="rect">
            <a:avLst/>
          </a:prstGeom>
        </p:spPr>
      </p:pic>
    </p:spTree>
    <p:extLst>
      <p:ext uri="{BB962C8B-B14F-4D97-AF65-F5344CB8AC3E}">
        <p14:creationId xmlns:p14="http://schemas.microsoft.com/office/powerpoint/2010/main" val="310099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210299" y="1645033"/>
            <a:ext cx="516530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47198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dirty="0"/>
              <a:t>Click to edit Master title style</a:t>
            </a:r>
          </a:p>
        </p:txBody>
      </p:sp>
      <p:sp>
        <p:nvSpPr>
          <p:cNvPr id="3" name="Text Placeholder 2"/>
          <p:cNvSpPr>
            <a:spLocks noGrp="1"/>
          </p:cNvSpPr>
          <p:nvPr>
            <p:ph type="body" sz="half" idx="1"/>
          </p:nvPr>
        </p:nvSpPr>
        <p:spPr>
          <a:xfrm>
            <a:off x="816928" y="1645033"/>
            <a:ext cx="5164774" cy="4063354"/>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quarter" idx="2"/>
          </p:nvPr>
        </p:nvSpPr>
        <p:spPr>
          <a:xfrm>
            <a:off x="6210300" y="1645034"/>
            <a:ext cx="5165302" cy="1914966"/>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p:cNvSpPr>
            <a:spLocks noGrp="1"/>
          </p:cNvSpPr>
          <p:nvPr>
            <p:ph sz="quarter" idx="3"/>
          </p:nvPr>
        </p:nvSpPr>
        <p:spPr>
          <a:xfrm>
            <a:off x="6210299" y="3791827"/>
            <a:ext cx="5165304" cy="191496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58600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small imag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3"/>
          <p:cNvSpPr>
            <a:spLocks noGrp="1"/>
          </p:cNvSpPr>
          <p:nvPr>
            <p:ph type="pic" sz="quarter" idx="11"/>
          </p:nvPr>
        </p:nvSpPr>
        <p:spPr>
          <a:xfrm>
            <a:off x="6210299" y="1645583"/>
            <a:ext cx="5165304" cy="1914418"/>
          </a:xfrm>
          <a:noFill/>
          <a:ln>
            <a:noFill/>
          </a:ln>
        </p:spPr>
        <p:txBody>
          <a:bodyPr lIns="38399" tIns="0" anchor="t" anchorCtr="0"/>
          <a:lstStyle>
            <a:lvl1pPr marL="0" indent="0">
              <a:buNone/>
              <a:defRPr sz="1800">
                <a:solidFill>
                  <a:schemeClr val="tx1"/>
                </a:solidFill>
              </a:defRPr>
            </a:lvl1pPr>
          </a:lstStyle>
          <a:p>
            <a:r>
              <a:rPr lang="en-GB" noProof="0" dirty="0"/>
              <a:t>Click icon to add picture</a:t>
            </a:r>
          </a:p>
        </p:txBody>
      </p:sp>
      <p:sp>
        <p:nvSpPr>
          <p:cNvPr id="2" name="Slide Number Placeholder 1"/>
          <p:cNvSpPr>
            <a:spLocks noGrp="1"/>
          </p:cNvSpPr>
          <p:nvPr>
            <p:ph type="sldNum" sz="quarter" idx="12"/>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00202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3"/>
          <p:cNvSpPr>
            <a:spLocks noGrp="1"/>
          </p:cNvSpPr>
          <p:nvPr>
            <p:ph type="pic" sz="quarter" idx="11"/>
          </p:nvPr>
        </p:nvSpPr>
        <p:spPr>
          <a:xfrm>
            <a:off x="6210299" y="1645583"/>
            <a:ext cx="5165304" cy="1914418"/>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10" name="Picture Placeholder 4"/>
          <p:cNvSpPr>
            <a:spLocks noGrp="1"/>
          </p:cNvSpPr>
          <p:nvPr>
            <p:ph type="pic" sz="quarter" idx="12"/>
          </p:nvPr>
        </p:nvSpPr>
        <p:spPr>
          <a:xfrm>
            <a:off x="6210299" y="3791828"/>
            <a:ext cx="5165304" cy="1916557"/>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2" name="Slide Number Placeholder 1"/>
          <p:cNvSpPr>
            <a:spLocks noGrp="1"/>
          </p:cNvSpPr>
          <p:nvPr>
            <p:ph type="sldNum" sz="quarter" idx="13"/>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30177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3"/>
          <p:cNvSpPr>
            <a:spLocks noGrp="1"/>
          </p:cNvSpPr>
          <p:nvPr>
            <p:ph type="pic" sz="quarter" idx="11"/>
          </p:nvPr>
        </p:nvSpPr>
        <p:spPr>
          <a:xfrm>
            <a:off x="6210299" y="1645583"/>
            <a:ext cx="5165304" cy="1914418"/>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10" name="Picture Placeholder 4"/>
          <p:cNvSpPr>
            <a:spLocks noGrp="1"/>
          </p:cNvSpPr>
          <p:nvPr>
            <p:ph type="pic" sz="quarter" idx="12"/>
          </p:nvPr>
        </p:nvSpPr>
        <p:spPr>
          <a:xfrm>
            <a:off x="6210300" y="3791828"/>
            <a:ext cx="2465388" cy="1916557"/>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11" name="Picture Placeholder 5"/>
          <p:cNvSpPr>
            <a:spLocks noGrp="1"/>
          </p:cNvSpPr>
          <p:nvPr>
            <p:ph type="pic" sz="quarter" idx="13"/>
          </p:nvPr>
        </p:nvSpPr>
        <p:spPr>
          <a:xfrm>
            <a:off x="8905774" y="3791828"/>
            <a:ext cx="2465490" cy="1916557"/>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2" name="Slide Number Placeholder 1"/>
          <p:cNvSpPr>
            <a:spLocks noGrp="1"/>
          </p:cNvSpPr>
          <p:nvPr>
            <p:ph type="sldNum" sz="quarter" idx="14"/>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61805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Picture Placeholder 9"/>
          <p:cNvSpPr>
            <a:spLocks noGrp="1"/>
          </p:cNvSpPr>
          <p:nvPr>
            <p:ph type="pic" sz="quarter" idx="15"/>
          </p:nvPr>
        </p:nvSpPr>
        <p:spPr>
          <a:xfrm>
            <a:off x="8905875" y="1645031"/>
            <a:ext cx="2465388" cy="1914969"/>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12" name="Picture Placeholder 9"/>
          <p:cNvSpPr>
            <a:spLocks noGrp="1"/>
          </p:cNvSpPr>
          <p:nvPr>
            <p:ph type="pic" sz="quarter" idx="14"/>
          </p:nvPr>
        </p:nvSpPr>
        <p:spPr>
          <a:xfrm>
            <a:off x="6210300" y="1645031"/>
            <a:ext cx="2465388" cy="1914969"/>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10" name="Picture Placeholder 9"/>
          <p:cNvSpPr>
            <a:spLocks noGrp="1"/>
          </p:cNvSpPr>
          <p:nvPr>
            <p:ph type="pic" sz="quarter" idx="12"/>
          </p:nvPr>
        </p:nvSpPr>
        <p:spPr>
          <a:xfrm>
            <a:off x="6210300" y="3791828"/>
            <a:ext cx="2465388" cy="1916557"/>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11" name="Picture Placeholder 9"/>
          <p:cNvSpPr>
            <a:spLocks noGrp="1"/>
          </p:cNvSpPr>
          <p:nvPr>
            <p:ph type="pic" sz="quarter" idx="13"/>
          </p:nvPr>
        </p:nvSpPr>
        <p:spPr>
          <a:xfrm>
            <a:off x="8905875" y="3791828"/>
            <a:ext cx="2465388" cy="1916557"/>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2" name="Slide Number Placeholder 1"/>
          <p:cNvSpPr>
            <a:spLocks noGrp="1"/>
          </p:cNvSpPr>
          <p:nvPr>
            <p:ph type="sldNum" sz="quarter" idx="16"/>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64991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3 images and caption">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3"/>
          <p:cNvSpPr>
            <a:spLocks noGrp="1"/>
          </p:cNvSpPr>
          <p:nvPr>
            <p:ph type="body" sz="quarter" idx="16"/>
          </p:nvPr>
        </p:nvSpPr>
        <p:spPr>
          <a:xfrm>
            <a:off x="6210300" y="3791828"/>
            <a:ext cx="2465388" cy="1006436"/>
          </a:xfrm>
        </p:spPr>
        <p:txBody>
          <a:bodyPr lIns="0"/>
          <a:lstStyle>
            <a:lvl1pPr marL="0" indent="0">
              <a:lnSpc>
                <a:spcPct val="100000"/>
              </a:lnSpc>
              <a:spcAft>
                <a:spcPts val="300"/>
              </a:spcAft>
              <a:buFontTx/>
              <a:buNone/>
              <a:defRPr sz="1400" b="1" cap="all" baseline="0">
                <a:solidFill>
                  <a:schemeClr val="tx2"/>
                </a:solidFill>
              </a:defRPr>
            </a:lvl1pPr>
            <a:lvl2pPr marL="1588" indent="0">
              <a:lnSpc>
                <a:spcPct val="100000"/>
              </a:lnSpc>
              <a:spcAft>
                <a:spcPts val="0"/>
              </a:spcAft>
              <a:buNone/>
              <a:defRPr sz="1400" b="0"/>
            </a:lvl2pPr>
          </a:lstStyle>
          <a:p>
            <a:pPr lvl="0"/>
            <a:r>
              <a:rPr lang="en-GB" noProof="0" dirty="0"/>
              <a:t>Click to edit Master text styles</a:t>
            </a:r>
          </a:p>
          <a:p>
            <a:pPr lvl="1"/>
            <a:r>
              <a:rPr lang="en-GB" noProof="0" dirty="0"/>
              <a:t>Second level</a:t>
            </a:r>
          </a:p>
        </p:txBody>
      </p:sp>
      <p:sp>
        <p:nvSpPr>
          <p:cNvPr id="9" name="Text Placeholder 4"/>
          <p:cNvSpPr>
            <a:spLocks noGrp="1"/>
          </p:cNvSpPr>
          <p:nvPr>
            <p:ph type="body" sz="quarter" idx="17"/>
          </p:nvPr>
        </p:nvSpPr>
        <p:spPr>
          <a:xfrm>
            <a:off x="6210300" y="4798264"/>
            <a:ext cx="2465388" cy="908533"/>
          </a:xfrm>
        </p:spPr>
        <p:txBody>
          <a:bodyPr lIns="0" anchor="b" anchorCtr="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noProof="0" dirty="0"/>
              <a:t>Click to edit Master text styles</a:t>
            </a:r>
          </a:p>
          <a:p>
            <a:pPr lvl="1"/>
            <a:r>
              <a:rPr lang="en-GB" noProof="0" dirty="0"/>
              <a:t>Second level</a:t>
            </a:r>
          </a:p>
        </p:txBody>
      </p:sp>
      <p:sp>
        <p:nvSpPr>
          <p:cNvPr id="13" name="Picture Placeholder 9"/>
          <p:cNvSpPr>
            <a:spLocks noGrp="1"/>
          </p:cNvSpPr>
          <p:nvPr>
            <p:ph type="pic" sz="quarter" idx="15"/>
          </p:nvPr>
        </p:nvSpPr>
        <p:spPr>
          <a:xfrm>
            <a:off x="8905875" y="1645031"/>
            <a:ext cx="2465388" cy="1914969"/>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12" name="Picture Placeholder 9"/>
          <p:cNvSpPr>
            <a:spLocks noGrp="1"/>
          </p:cNvSpPr>
          <p:nvPr>
            <p:ph type="pic" sz="quarter" idx="14"/>
          </p:nvPr>
        </p:nvSpPr>
        <p:spPr>
          <a:xfrm>
            <a:off x="6210300" y="1645031"/>
            <a:ext cx="2465388" cy="1914969"/>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11" name="Picture Placeholder 9"/>
          <p:cNvSpPr>
            <a:spLocks noGrp="1"/>
          </p:cNvSpPr>
          <p:nvPr>
            <p:ph type="pic" sz="quarter" idx="13"/>
          </p:nvPr>
        </p:nvSpPr>
        <p:spPr>
          <a:xfrm>
            <a:off x="8905875" y="3791828"/>
            <a:ext cx="2465388" cy="1916557"/>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2" name="Slide Number Placeholder 1"/>
          <p:cNvSpPr>
            <a:spLocks noGrp="1"/>
          </p:cNvSpPr>
          <p:nvPr>
            <p:ph type="sldNum" sz="quarter" idx="18"/>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815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images and caption">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3"/>
          <p:cNvSpPr>
            <a:spLocks noGrp="1"/>
          </p:cNvSpPr>
          <p:nvPr>
            <p:ph type="body" sz="quarter" idx="16"/>
          </p:nvPr>
        </p:nvSpPr>
        <p:spPr>
          <a:xfrm>
            <a:off x="6210300" y="1648208"/>
            <a:ext cx="2465388" cy="1911793"/>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dirty="0"/>
              <a:t>Click to edit Master text styles</a:t>
            </a:r>
          </a:p>
          <a:p>
            <a:pPr lvl="1"/>
            <a:r>
              <a:rPr lang="en-GB" dirty="0"/>
              <a:t>Second level</a:t>
            </a:r>
          </a:p>
        </p:txBody>
      </p:sp>
      <p:sp>
        <p:nvSpPr>
          <p:cNvPr id="14" name="Text Placeholder 4"/>
          <p:cNvSpPr>
            <a:spLocks noGrp="1"/>
          </p:cNvSpPr>
          <p:nvPr>
            <p:ph type="body" sz="quarter" idx="17"/>
          </p:nvPr>
        </p:nvSpPr>
        <p:spPr>
          <a:xfrm>
            <a:off x="6210300" y="3791828"/>
            <a:ext cx="2465388" cy="1914969"/>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dirty="0"/>
              <a:t>Click to edit Master text styles</a:t>
            </a:r>
          </a:p>
          <a:p>
            <a:pPr lvl="1"/>
            <a:r>
              <a:rPr lang="en-GB" dirty="0"/>
              <a:t>Second level</a:t>
            </a:r>
          </a:p>
        </p:txBody>
      </p:sp>
      <p:sp>
        <p:nvSpPr>
          <p:cNvPr id="11" name="Picture Placeholder 9"/>
          <p:cNvSpPr>
            <a:spLocks noGrp="1"/>
          </p:cNvSpPr>
          <p:nvPr>
            <p:ph type="pic" sz="quarter" idx="13"/>
          </p:nvPr>
        </p:nvSpPr>
        <p:spPr>
          <a:xfrm>
            <a:off x="8905875" y="3791827"/>
            <a:ext cx="2465388" cy="1914969"/>
          </a:xfrm>
          <a:noFill/>
          <a:ln>
            <a:noFill/>
          </a:ln>
        </p:spPr>
        <p:txBody>
          <a:bodyPr tIns="0" anchor="t" anchorCtr="0"/>
          <a:lstStyle>
            <a:lvl1pPr marL="0" indent="0">
              <a:buNone/>
              <a:defRPr sz="1800">
                <a:solidFill>
                  <a:sysClr val="windowText" lastClr="000000"/>
                </a:solidFill>
              </a:defRPr>
            </a:lvl1pPr>
          </a:lstStyle>
          <a:p>
            <a:r>
              <a:rPr lang="en-GB" noProof="0" dirty="0"/>
              <a:t>Click icon to add picture</a:t>
            </a:r>
          </a:p>
        </p:txBody>
      </p:sp>
      <p:sp>
        <p:nvSpPr>
          <p:cNvPr id="10" name="Picture Placeholder 9"/>
          <p:cNvSpPr>
            <a:spLocks noGrp="1"/>
          </p:cNvSpPr>
          <p:nvPr>
            <p:ph type="pic" sz="quarter" idx="15"/>
          </p:nvPr>
        </p:nvSpPr>
        <p:spPr>
          <a:xfrm>
            <a:off x="8905875" y="1645031"/>
            <a:ext cx="2465388" cy="1914969"/>
          </a:xfrm>
          <a:noFill/>
          <a:ln>
            <a:noFill/>
          </a:ln>
        </p:spPr>
        <p:txBody>
          <a:bodyPr tIns="0" anchor="t" anchorCtr="0"/>
          <a:lstStyle>
            <a:lvl1pPr marL="0" indent="0">
              <a:buNone/>
              <a:defRPr sz="1800">
                <a:solidFill>
                  <a:schemeClr val="tx1"/>
                </a:solidFill>
              </a:defRPr>
            </a:lvl1pPr>
          </a:lstStyle>
          <a:p>
            <a:r>
              <a:rPr lang="en-GB" noProof="0" dirty="0"/>
              <a:t>Click icon to add picture</a:t>
            </a:r>
          </a:p>
        </p:txBody>
      </p:sp>
      <p:sp>
        <p:nvSpPr>
          <p:cNvPr id="2" name="Slide Number Placeholder 1"/>
          <p:cNvSpPr>
            <a:spLocks noGrp="1"/>
          </p:cNvSpPr>
          <p:nvPr>
            <p:ph type="sldNum" sz="quarter" idx="18"/>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3761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Picture 6" descr="logo5a zonder wi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23751" y="6359411"/>
            <a:ext cx="571426" cy="42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09521" y="274701"/>
            <a:ext cx="10971372" cy="1143265"/>
          </a:xfrm>
          <a:prstGeom prst="rect">
            <a:avLst/>
          </a:prstGeom>
        </p:spPr>
        <p:txBody>
          <a:bodyPr/>
          <a:lstStyle/>
          <a:p>
            <a:r>
              <a:rPr lang="en-US"/>
              <a:t>Click to edit Master title style</a:t>
            </a:r>
            <a:endParaRPr lang="nl-BE"/>
          </a:p>
        </p:txBody>
      </p:sp>
      <p:sp>
        <p:nvSpPr>
          <p:cNvPr id="3" name="Tijdelijke aanduiding voor inhoud 2"/>
          <p:cNvSpPr>
            <a:spLocks noGrp="1"/>
          </p:cNvSpPr>
          <p:nvPr>
            <p:ph idx="1"/>
          </p:nvPr>
        </p:nvSpPr>
        <p:spPr>
          <a:xfrm>
            <a:off x="609521" y="1600571"/>
            <a:ext cx="10971372" cy="4527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945311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wor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5" name="Text Placeholder 2"/>
          <p:cNvSpPr>
            <a:spLocks noGrp="1"/>
          </p:cNvSpPr>
          <p:nvPr>
            <p:ph type="body" sz="quarter" idx="11"/>
          </p:nvPr>
        </p:nvSpPr>
        <p:spPr>
          <a:xfrm>
            <a:off x="816927" y="1648207"/>
            <a:ext cx="10554335" cy="4058590"/>
          </a:xfrm>
        </p:spPr>
        <p:txBody>
          <a:bodyPr lIns="0"/>
          <a:lstStyle>
            <a:lvl1pPr marL="0" indent="0" algn="ctr">
              <a:lnSpc>
                <a:spcPct val="100000"/>
              </a:lnSpc>
              <a:spcAft>
                <a:spcPts val="0"/>
              </a:spcAft>
              <a:buNone/>
              <a:defRPr sz="16000" b="1">
                <a:solidFill>
                  <a:schemeClr val="bg2"/>
                </a:solidFill>
              </a:defRPr>
            </a:lvl1pPr>
          </a:lstStyle>
          <a:p>
            <a:pPr lvl="0"/>
            <a:r>
              <a:rPr lang="en-GB" dirty="0"/>
              <a:t>Click to edit Master text styles</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98349" y="0"/>
            <a:ext cx="6078853" cy="342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userDrawn="1"/>
        </p:nvSpPr>
        <p:spPr bwMode="auto">
          <a:xfrm>
            <a:off x="12698348" y="3610812"/>
            <a:ext cx="6095207" cy="276999"/>
          </a:xfrm>
          <a:prstGeom prst="rect">
            <a:avLst/>
          </a:prstGeom>
          <a:noFill/>
          <a:ln w="9525">
            <a:noFill/>
            <a:miter lim="800000"/>
            <a:headEnd/>
            <a:tailEnd/>
          </a:ln>
        </p:spPr>
        <p:txBody>
          <a:bodyPr lIns="0" tIns="0" rIns="0" bIns="0">
            <a:spAutoFit/>
          </a:bodyPr>
          <a:lstStyle/>
          <a:p>
            <a:r>
              <a:rPr lang="en-GB" dirty="0">
                <a:solidFill>
                  <a:srgbClr val="000000"/>
                </a:solidFill>
              </a:rPr>
              <a:t>Keyword slide</a:t>
            </a:r>
          </a:p>
        </p:txBody>
      </p:sp>
      <p:sp>
        <p:nvSpPr>
          <p:cNvPr id="2" name="Slide Number Placeholder 1"/>
          <p:cNvSpPr>
            <a:spLocks noGrp="1"/>
          </p:cNvSpPr>
          <p:nvPr>
            <p:ph type="sldNum" sz="quarter" idx="12"/>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2677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Rectangle 3"/>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7" name="Picture Placeholder 5"/>
          <p:cNvSpPr>
            <a:spLocks noGrp="1"/>
          </p:cNvSpPr>
          <p:nvPr>
            <p:ph type="pic" sz="quarter" idx="10"/>
          </p:nvPr>
        </p:nvSpPr>
        <p:spPr>
          <a:xfrm>
            <a:off x="0" y="0"/>
            <a:ext cx="12190413" cy="6859588"/>
          </a:xfrm>
          <a:noFill/>
        </p:spPr>
        <p:txBody>
          <a:bodyPr tIns="0" anchor="t" anchorCtr="0"/>
          <a:lstStyle>
            <a:lvl1pPr algn="ctr">
              <a:buNone/>
              <a:defRPr>
                <a:solidFill>
                  <a:schemeClr val="tx1"/>
                </a:solidFill>
              </a:defRPr>
            </a:lvl1pPr>
          </a:lstStyle>
          <a:p>
            <a:r>
              <a:rPr lang="en-GB" noProof="0" dirty="0"/>
              <a:t>Click icon to add picture</a:t>
            </a:r>
          </a:p>
        </p:txBody>
      </p:sp>
      <p:sp>
        <p:nvSpPr>
          <p:cNvPr id="2" name="Title 1"/>
          <p:cNvSpPr>
            <a:spLocks noGrp="1"/>
          </p:cNvSpPr>
          <p:nvPr>
            <p:ph type="title"/>
          </p:nvPr>
        </p:nvSpPr>
        <p:spPr>
          <a:xfrm>
            <a:off x="816928" y="452543"/>
            <a:ext cx="10558675" cy="1056245"/>
          </a:xfrm>
        </p:spPr>
        <p:txBody>
          <a:bodyPr/>
          <a:lstStyle>
            <a:lvl1pPr>
              <a:defRPr>
                <a:solidFill>
                  <a:schemeClr val="bg1"/>
                </a:solidFill>
              </a:defRPr>
            </a:lvl1pPr>
          </a:lstStyle>
          <a:p>
            <a:r>
              <a:rPr lang="en-GB" noProof="0" dirty="0"/>
              <a:t>Click to edit Master title style</a:t>
            </a:r>
          </a:p>
        </p:txBody>
      </p:sp>
      <p:sp>
        <p:nvSpPr>
          <p:cNvPr id="3" name="Slide Number Placeholder 2"/>
          <p:cNvSpPr>
            <a:spLocks noGrp="1"/>
          </p:cNvSpPr>
          <p:nvPr>
            <p:ph type="sldNum" sz="quarter" idx="11"/>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77172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slide image, Title and 3 transparent fact boxes">
    <p:spTree>
      <p:nvGrpSpPr>
        <p:cNvPr id="1" name=""/>
        <p:cNvGrpSpPr/>
        <p:nvPr/>
      </p:nvGrpSpPr>
      <p:grpSpPr>
        <a:xfrm>
          <a:off x="0" y="0"/>
          <a:ext cx="0" cy="0"/>
          <a:chOff x="0" y="0"/>
          <a:chExt cx="0" cy="0"/>
        </a:xfrm>
      </p:grpSpPr>
      <p:sp>
        <p:nvSpPr>
          <p:cNvPr id="4" name="Rectangle 3"/>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7" name="Picture Placeholder 5"/>
          <p:cNvSpPr>
            <a:spLocks noGrp="1"/>
          </p:cNvSpPr>
          <p:nvPr>
            <p:ph type="pic" sz="quarter" idx="10" hasCustomPrompt="1"/>
          </p:nvPr>
        </p:nvSpPr>
        <p:spPr>
          <a:xfrm>
            <a:off x="0" y="0"/>
            <a:ext cx="12190413" cy="6859588"/>
          </a:xfrm>
          <a:noFill/>
        </p:spPr>
        <p:txBody>
          <a:bodyPr tIns="36000" anchor="t" anchorCtr="0"/>
          <a:lstStyle>
            <a:lvl1pPr algn="ctr">
              <a:buNone/>
              <a:defRPr baseline="0">
                <a:solidFill>
                  <a:schemeClr val="tx1"/>
                </a:solidFill>
              </a:defRPr>
            </a:lvl1pPr>
          </a:lstStyle>
          <a:p>
            <a:r>
              <a:rPr lang="en-GB" noProof="0" dirty="0"/>
              <a:t>Insert picture: Click ‘Insert’ tab in Top Ribbon, Click ‘Picture’, Select the picture</a:t>
            </a:r>
          </a:p>
        </p:txBody>
      </p:sp>
      <p:sp>
        <p:nvSpPr>
          <p:cNvPr id="2" name="Title 1"/>
          <p:cNvSpPr>
            <a:spLocks noGrp="1"/>
          </p:cNvSpPr>
          <p:nvPr>
            <p:ph type="title"/>
          </p:nvPr>
        </p:nvSpPr>
        <p:spPr>
          <a:xfrm>
            <a:off x="816928" y="452543"/>
            <a:ext cx="10558675" cy="1056245"/>
          </a:xfrm>
        </p:spPr>
        <p:txBody>
          <a:bodyPr/>
          <a:lstStyle>
            <a:lvl1pPr>
              <a:defRPr>
                <a:solidFill>
                  <a:schemeClr val="bg1"/>
                </a:solidFill>
              </a:defRPr>
            </a:lvl1pPr>
          </a:lstStyle>
          <a:p>
            <a:r>
              <a:rPr lang="en-GB" noProof="0" dirty="0"/>
              <a:t>Click to edit Master title style</a:t>
            </a:r>
          </a:p>
        </p:txBody>
      </p:sp>
      <p:sp>
        <p:nvSpPr>
          <p:cNvPr id="8" name="Text Placeholder 2"/>
          <p:cNvSpPr>
            <a:spLocks noGrp="1"/>
          </p:cNvSpPr>
          <p:nvPr>
            <p:ph type="body" sz="quarter" idx="12"/>
          </p:nvPr>
        </p:nvSpPr>
        <p:spPr>
          <a:xfrm>
            <a:off x="817562" y="2320796"/>
            <a:ext cx="3402000" cy="2160000"/>
          </a:xfrm>
          <a:prstGeom prst="roundRect">
            <a:avLst>
              <a:gd name="adj" fmla="val 7802"/>
            </a:avLst>
          </a:prstGeom>
          <a:blipFill>
            <a:blip r:embed="rId2"/>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2000">
              <a:defRPr sz="1600">
                <a:solidFill>
                  <a:schemeClr val="bg1"/>
                </a:solidFill>
              </a:defRPr>
            </a:lvl3pPr>
            <a:lvl4pPr marL="630000" indent="-252000">
              <a:defRPr>
                <a:solidFill>
                  <a:schemeClr val="bg1"/>
                </a:solidFill>
              </a:defRPr>
            </a:lvl4pPr>
            <a:lvl5pPr marL="990000">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Slide Number Placeholder 2" hidden="1"/>
          <p:cNvSpPr>
            <a:spLocks noGrp="1"/>
          </p:cNvSpPr>
          <p:nvPr>
            <p:ph type="sldNum" sz="quarter" idx="11"/>
          </p:nvPr>
        </p:nvSpPr>
        <p:spPr>
          <a:xfrm>
            <a:off x="11364395" y="7018599"/>
            <a:ext cx="59403" cy="45719"/>
          </a:xfrm>
        </p:spPr>
        <p:txBody>
          <a:bodyPr/>
          <a:lstStyle>
            <a:lvl1pPr>
              <a:defRPr sz="100">
                <a:solidFill>
                  <a:schemeClr val="bg1">
                    <a:lumMod val="75000"/>
                  </a:schemeClr>
                </a:solidFill>
              </a:defRPr>
            </a:lvl1pPr>
          </a:lstStyle>
          <a:p>
            <a:fld id="{31421AFA-3AE7-4CEA-BC9B-447859BED57B}" type="slidenum">
              <a:rPr lang="en-GB" smtClean="0">
                <a:solidFill>
                  <a:srgbClr val="FFFFFF">
                    <a:lumMod val="75000"/>
                  </a:srgbClr>
                </a:solidFill>
              </a:rPr>
              <a:pPr/>
              <a:t>‹#›</a:t>
            </a:fld>
            <a:endParaRPr lang="en-GB" dirty="0">
              <a:solidFill>
                <a:srgbClr val="FFFFFF">
                  <a:lumMod val="75000"/>
                </a:srgbClr>
              </a:solidFill>
            </a:endParaRPr>
          </a:p>
        </p:txBody>
      </p:sp>
      <p:sp>
        <p:nvSpPr>
          <p:cNvPr id="28" name="Text Placeholder 3"/>
          <p:cNvSpPr>
            <a:spLocks noGrp="1"/>
          </p:cNvSpPr>
          <p:nvPr>
            <p:ph type="body" sz="quarter" idx="13"/>
          </p:nvPr>
        </p:nvSpPr>
        <p:spPr>
          <a:xfrm>
            <a:off x="4395794" y="2320796"/>
            <a:ext cx="3402000" cy="2160000"/>
          </a:xfrm>
          <a:prstGeom prst="roundRect">
            <a:avLst>
              <a:gd name="adj" fmla="val 7802"/>
            </a:avLst>
          </a:prstGeom>
          <a:blipFill>
            <a:blip r:embed="rId2"/>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2000">
              <a:defRPr sz="1600">
                <a:solidFill>
                  <a:schemeClr val="bg1"/>
                </a:solidFill>
              </a:defRPr>
            </a:lvl3pPr>
            <a:lvl4pPr marL="630000" indent="-252000">
              <a:defRPr>
                <a:solidFill>
                  <a:schemeClr val="bg1"/>
                </a:solidFill>
              </a:defRPr>
            </a:lvl4pPr>
            <a:lvl5pPr marL="990000">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9" name="Text Placeholder 4"/>
          <p:cNvSpPr>
            <a:spLocks noGrp="1"/>
          </p:cNvSpPr>
          <p:nvPr>
            <p:ph type="body" sz="quarter" idx="14"/>
          </p:nvPr>
        </p:nvSpPr>
        <p:spPr>
          <a:xfrm>
            <a:off x="7974025" y="2320796"/>
            <a:ext cx="3402000" cy="2160000"/>
          </a:xfrm>
          <a:prstGeom prst="roundRect">
            <a:avLst>
              <a:gd name="adj" fmla="val 7802"/>
            </a:avLst>
          </a:prstGeom>
          <a:blipFill>
            <a:blip r:embed="rId2"/>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2000">
              <a:defRPr sz="1600">
                <a:solidFill>
                  <a:schemeClr val="bg1"/>
                </a:solidFill>
              </a:defRPr>
            </a:lvl3pPr>
            <a:lvl4pPr marL="630000" indent="-252000">
              <a:defRPr>
                <a:solidFill>
                  <a:schemeClr val="bg1"/>
                </a:solidFill>
              </a:defRPr>
            </a:lvl4pPr>
            <a:lvl5pPr marL="990000">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80384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tmplLst>
          <p:tmpl>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28" grpId="0" build="p" animBg="1">
        <p:tmplLst>
          <p:tmpl>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animBg="1">
        <p:tmplLst>
          <p:tmpl>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Rectangle 2"/>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6" name="Picture Placeholder 5"/>
          <p:cNvSpPr>
            <a:spLocks noGrp="1"/>
          </p:cNvSpPr>
          <p:nvPr>
            <p:ph type="pic" sz="quarter" idx="10" hasCustomPrompt="1"/>
          </p:nvPr>
        </p:nvSpPr>
        <p:spPr>
          <a:xfrm>
            <a:off x="0" y="0"/>
            <a:ext cx="12190413" cy="6859588"/>
          </a:xfrm>
          <a:noFill/>
        </p:spPr>
        <p:txBody>
          <a:bodyPr tIns="0" anchor="t" anchorCtr="0"/>
          <a:lstStyle>
            <a:lvl1pPr marL="0" indent="0" algn="ctr">
              <a:buNone/>
              <a:defRPr baseline="0">
                <a:solidFill>
                  <a:schemeClr val="tx1"/>
                </a:solidFill>
              </a:defRPr>
            </a:lvl1pPr>
          </a:lstStyle>
          <a:p>
            <a:r>
              <a:rPr lang="en-GB" noProof="0" dirty="0"/>
              <a:t>Insert picture: Click ‘Insert’ tab in Top Ribbon, Click ‘Picture’, Select the picture</a:t>
            </a:r>
          </a:p>
        </p:txBody>
      </p:sp>
    </p:spTree>
    <p:extLst>
      <p:ext uri="{BB962C8B-B14F-4D97-AF65-F5344CB8AC3E}">
        <p14:creationId xmlns:p14="http://schemas.microsoft.com/office/powerpoint/2010/main" val="168529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26507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7" name="Rectangle 6"/>
          <p:cNvSpPr/>
          <p:nvPr userDrawn="1"/>
        </p:nvSpPr>
        <p:spPr>
          <a:xfrm>
            <a:off x="0" y="0"/>
            <a:ext cx="12190413" cy="685958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dirty="0">
              <a:solidFill>
                <a:srgbClr val="FFFFFF"/>
              </a:solidFill>
            </a:endParaRPr>
          </a:p>
        </p:txBody>
      </p:sp>
      <p:sp>
        <p:nvSpPr>
          <p:cNvPr id="2" name="Title Placeholder 1"/>
          <p:cNvSpPr>
            <a:spLocks noGrp="1"/>
          </p:cNvSpPr>
          <p:nvPr>
            <p:ph type="ctrTitle"/>
          </p:nvPr>
        </p:nvSpPr>
        <p:spPr>
          <a:xfrm>
            <a:off x="816927" y="452544"/>
            <a:ext cx="10558676" cy="1196721"/>
          </a:xfrm>
        </p:spPr>
        <p:txBody>
          <a:bodyPr tIns="0"/>
          <a:lstStyle>
            <a:lvl1pPr>
              <a:defRPr sz="3200" cap="all" baseline="0" smtClean="0">
                <a:solidFill>
                  <a:schemeClr val="bg1"/>
                </a:solidFill>
                <a:latin typeface="Verdana" pitchFamily="34" charset="0"/>
              </a:defRPr>
            </a:lvl1pPr>
          </a:lstStyle>
          <a:p>
            <a:r>
              <a:rPr lang="en-GB" noProof="0" dirty="0"/>
              <a:t>Click to edit Master title style</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algn="r" eaLnBrk="0" hangingPunct="0">
              <a:spcBef>
                <a:spcPts val="480"/>
              </a:spcBef>
              <a:spcAft>
                <a:spcPts val="0"/>
              </a:spcAft>
            </a:pPr>
            <a:endParaRPr lang="en-GB" sz="800" cap="all" dirty="0">
              <a:solidFill>
                <a:srgbClr val="FFFFFF"/>
              </a:solidFill>
              <a:latin typeface="Verdana"/>
              <a:cs typeface="ＭＳ Ｐゴシック" pitchFamily="-111" charset="-128"/>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algn="r" eaLnBrk="0" hangingPunct="0">
              <a:spcBef>
                <a:spcPts val="480"/>
              </a:spcBef>
              <a:spcAft>
                <a:spcPts val="0"/>
              </a:spcAft>
            </a:pPr>
            <a:endParaRPr lang="en-GB" sz="800" cap="all" dirty="0">
              <a:solidFill>
                <a:srgbClr val="FFFFFF"/>
              </a:solidFill>
              <a:latin typeface="Verdana"/>
              <a:cs typeface="ＭＳ Ｐゴシック" pitchFamily="-111" charset="-128"/>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solidFill>
                  <a:srgbClr val="FFFFFF"/>
                </a:solidFill>
              </a:rPr>
              <a:pPr/>
              <a:t>‹#›</a:t>
            </a:fld>
            <a:endParaRPr lang="en-GB" dirty="0">
              <a:solidFill>
                <a:srgbClr val="FFFFFF"/>
              </a:solidFill>
            </a:endParaRPr>
          </a:p>
        </p:txBody>
      </p:sp>
      <p:sp>
        <p:nvSpPr>
          <p:cNvPr id="4" name="Logo_ramboll_white"/>
          <p:cNvSpPr>
            <a:spLocks noChangeAspect="1"/>
          </p:cNvSpPr>
          <p:nvPr userDrawn="1"/>
        </p:nvSpPr>
        <p:spPr>
          <a:xfrm>
            <a:off x="817200" y="6159600"/>
            <a:ext cx="1130538"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pic>
        <p:nvPicPr>
          <p:cNvPr id="6" name="Logo_ramboll_white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00" y="6159600"/>
            <a:ext cx="1096237" cy="255600"/>
          </a:xfrm>
          <a:prstGeom prst="rect">
            <a:avLst/>
          </a:prstGeom>
        </p:spPr>
      </p:pic>
    </p:spTree>
    <p:extLst>
      <p:ext uri="{BB962C8B-B14F-4D97-AF65-F5344CB8AC3E}">
        <p14:creationId xmlns:p14="http://schemas.microsoft.com/office/powerpoint/2010/main" val="410190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2413" cy="2389187"/>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3625"/>
            <a:ext cx="91424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554B5F-D862-4258-981B-6B3CFE9851B0}" type="datetimeFigureOut">
              <a:rPr lang="en-GB" smtClean="0"/>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AE426E-35B3-46C5-8FE3-6CF627B1C3F9}" type="slidenum">
              <a:rPr lang="en-GB" smtClean="0"/>
              <a:t>‹#›</a:t>
            </a:fld>
            <a:endParaRPr lang="en-GB"/>
          </a:p>
        </p:txBody>
      </p:sp>
    </p:spTree>
    <p:extLst>
      <p:ext uri="{BB962C8B-B14F-4D97-AF65-F5344CB8AC3E}">
        <p14:creationId xmlns:p14="http://schemas.microsoft.com/office/powerpoint/2010/main" val="3639963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554B5F-D862-4258-981B-6B3CFE9851B0}" type="datetimeFigureOut">
              <a:rPr lang="en-GB" smtClean="0"/>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AE426E-35B3-46C5-8FE3-6CF627B1C3F9}" type="slidenum">
              <a:rPr lang="en-GB" smtClean="0"/>
              <a:t>‹#›</a:t>
            </a:fld>
            <a:endParaRPr lang="en-GB"/>
          </a:p>
        </p:txBody>
      </p:sp>
    </p:spTree>
    <p:extLst>
      <p:ext uri="{BB962C8B-B14F-4D97-AF65-F5344CB8AC3E}">
        <p14:creationId xmlns:p14="http://schemas.microsoft.com/office/powerpoint/2010/main" val="2200222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4013" cy="2854325"/>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91050"/>
            <a:ext cx="10514013"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554B5F-D862-4258-981B-6B3CFE9851B0}" type="datetimeFigureOut">
              <a:rPr lang="en-GB" smtClean="0"/>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AE426E-35B3-46C5-8FE3-6CF627B1C3F9}" type="slidenum">
              <a:rPr lang="en-GB" smtClean="0"/>
              <a:t>‹#›</a:t>
            </a:fld>
            <a:endParaRPr lang="en-GB"/>
          </a:p>
        </p:txBody>
      </p:sp>
    </p:spTree>
    <p:extLst>
      <p:ext uri="{BB962C8B-B14F-4D97-AF65-F5344CB8AC3E}">
        <p14:creationId xmlns:p14="http://schemas.microsoft.com/office/powerpoint/2010/main" val="282477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0013"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0613" y="1825625"/>
            <a:ext cx="5181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554B5F-D862-4258-981B-6B3CFE9851B0}" type="datetimeFigureOut">
              <a:rPr lang="en-GB" smtClean="0"/>
              <a:t>04/04/2017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AE426E-35B3-46C5-8FE3-6CF627B1C3F9}" type="slidenum">
              <a:rPr lang="en-GB" smtClean="0"/>
              <a:t>‹#›</a:t>
            </a:fld>
            <a:endParaRPr lang="en-GB"/>
          </a:p>
        </p:txBody>
      </p:sp>
    </p:spTree>
    <p:extLst>
      <p:ext uri="{BB962C8B-B14F-4D97-AF65-F5344CB8AC3E}">
        <p14:creationId xmlns:p14="http://schemas.microsoft.com/office/powerpoint/2010/main" val="351227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3" name="Tijdelijke aanduiding voor dianummer 5"/>
          <p:cNvSpPr>
            <a:spLocks noGrp="1"/>
          </p:cNvSpPr>
          <p:nvPr>
            <p:ph type="sldNum" sz="quarter" idx="10"/>
          </p:nvPr>
        </p:nvSpPr>
        <p:spPr/>
        <p:txBody>
          <a:bodyPr/>
          <a:lstStyle>
            <a:lvl1pPr>
              <a:defRPr/>
            </a:lvl1pPr>
          </a:lstStyle>
          <a:p>
            <a:fld id="{91DCE1C9-6B0E-470E-8F95-13D106CABECA}" type="slidenum">
              <a:rPr lang="en-US" altLang="en-US"/>
              <a:pPr/>
              <a:t>‹#›</a:t>
            </a:fld>
            <a:endParaRPr lang="en-US" altLang="en-US"/>
          </a:p>
        </p:txBody>
      </p:sp>
    </p:spTree>
    <p:extLst>
      <p:ext uri="{BB962C8B-B14F-4D97-AF65-F5344CB8AC3E}">
        <p14:creationId xmlns:p14="http://schemas.microsoft.com/office/powerpoint/2010/main" val="641410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4012"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0613"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3" y="2505075"/>
            <a:ext cx="5183187" cy="368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554B5F-D862-4258-981B-6B3CFE9851B0}" type="datetimeFigureOut">
              <a:rPr lang="en-GB" smtClean="0"/>
              <a:t>04/04/2017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AE426E-35B3-46C5-8FE3-6CF627B1C3F9}" type="slidenum">
              <a:rPr lang="en-GB" smtClean="0"/>
              <a:t>‹#›</a:t>
            </a:fld>
            <a:endParaRPr lang="en-GB"/>
          </a:p>
        </p:txBody>
      </p:sp>
    </p:spTree>
    <p:extLst>
      <p:ext uri="{BB962C8B-B14F-4D97-AF65-F5344CB8AC3E}">
        <p14:creationId xmlns:p14="http://schemas.microsoft.com/office/powerpoint/2010/main" val="2931951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554B5F-D862-4258-981B-6B3CFE9851B0}" type="datetimeFigureOut">
              <a:rPr lang="en-GB" smtClean="0"/>
              <a:t>04/04/2017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AE426E-35B3-46C5-8FE3-6CF627B1C3F9}" type="slidenum">
              <a:rPr lang="en-GB" smtClean="0"/>
              <a:t>‹#›</a:t>
            </a:fld>
            <a:endParaRPr lang="en-GB"/>
          </a:p>
        </p:txBody>
      </p:sp>
    </p:spTree>
    <p:extLst>
      <p:ext uri="{BB962C8B-B14F-4D97-AF65-F5344CB8AC3E}">
        <p14:creationId xmlns:p14="http://schemas.microsoft.com/office/powerpoint/2010/main" val="2108329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54B5F-D862-4258-981B-6B3CFE9851B0}" type="datetimeFigureOut">
              <a:rPr lang="en-GB" smtClean="0"/>
              <a:t>04/04/2017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AE426E-35B3-46C5-8FE3-6CF627B1C3F9}" type="slidenum">
              <a:rPr lang="en-GB" smtClean="0"/>
              <a:t>‹#›</a:t>
            </a:fld>
            <a:endParaRPr lang="en-GB"/>
          </a:p>
        </p:txBody>
      </p:sp>
    </p:spTree>
    <p:extLst>
      <p:ext uri="{BB962C8B-B14F-4D97-AF65-F5344CB8AC3E}">
        <p14:creationId xmlns:p14="http://schemas.microsoft.com/office/powerpoint/2010/main" val="758281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0612"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54B5F-D862-4258-981B-6B3CFE9851B0}" type="datetimeFigureOut">
              <a:rPr lang="en-GB" smtClean="0"/>
              <a:t>04/04/2017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AE426E-35B3-46C5-8FE3-6CF627B1C3F9}" type="slidenum">
              <a:rPr lang="en-GB" smtClean="0"/>
              <a:t>‹#›</a:t>
            </a:fld>
            <a:endParaRPr lang="en-GB"/>
          </a:p>
        </p:txBody>
      </p:sp>
    </p:spTree>
    <p:extLst>
      <p:ext uri="{BB962C8B-B14F-4D97-AF65-F5344CB8AC3E}">
        <p14:creationId xmlns:p14="http://schemas.microsoft.com/office/powerpoint/2010/main" val="2969916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0612" cy="4875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54B5F-D862-4258-981B-6B3CFE9851B0}" type="datetimeFigureOut">
              <a:rPr lang="en-GB" smtClean="0"/>
              <a:t>04/04/2017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AE426E-35B3-46C5-8FE3-6CF627B1C3F9}" type="slidenum">
              <a:rPr lang="en-GB" smtClean="0"/>
              <a:t>‹#›</a:t>
            </a:fld>
            <a:endParaRPr lang="en-GB"/>
          </a:p>
        </p:txBody>
      </p:sp>
    </p:spTree>
    <p:extLst>
      <p:ext uri="{BB962C8B-B14F-4D97-AF65-F5344CB8AC3E}">
        <p14:creationId xmlns:p14="http://schemas.microsoft.com/office/powerpoint/2010/main" val="1044092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554B5F-D862-4258-981B-6B3CFE9851B0}" type="datetimeFigureOut">
              <a:rPr lang="en-GB" smtClean="0"/>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AE426E-35B3-46C5-8FE3-6CF627B1C3F9}" type="slidenum">
              <a:rPr lang="en-GB" smtClean="0"/>
              <a:t>‹#›</a:t>
            </a:fld>
            <a:endParaRPr lang="en-GB"/>
          </a:p>
        </p:txBody>
      </p:sp>
    </p:spTree>
    <p:extLst>
      <p:ext uri="{BB962C8B-B14F-4D97-AF65-F5344CB8AC3E}">
        <p14:creationId xmlns:p14="http://schemas.microsoft.com/office/powerpoint/2010/main" val="3377980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7313" cy="58134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3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554B5F-D862-4258-981B-6B3CFE9851B0}" type="datetimeFigureOut">
              <a:rPr lang="en-GB" smtClean="0"/>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AE426E-35B3-46C5-8FE3-6CF627B1C3F9}" type="slidenum">
              <a:rPr lang="en-GB" smtClean="0"/>
              <a:t>‹#›</a:t>
            </a:fld>
            <a:endParaRPr lang="en-GB"/>
          </a:p>
        </p:txBody>
      </p:sp>
    </p:spTree>
    <p:extLst>
      <p:ext uri="{BB962C8B-B14F-4D97-AF65-F5344CB8AC3E}">
        <p14:creationId xmlns:p14="http://schemas.microsoft.com/office/powerpoint/2010/main" val="120251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ogo_ramboll"/>
          <p:cNvSpPr>
            <a:spLocks noChangeAspect="1"/>
          </p:cNvSpPr>
          <p:nvPr userDrawn="1"/>
        </p:nvSpPr>
        <p:spPr>
          <a:xfrm>
            <a:off x="817200" y="6161026"/>
            <a:ext cx="1130538" cy="25565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lumMod val="90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72000" numCol="1" spcCol="0" rtlCol="0" fromWordArt="0" anchor="ctr" anchorCtr="0" forceAA="0" compatLnSpc="1">
            <a:prstTxWarp prst="textNoShape">
              <a:avLst/>
            </a:prstTxWarp>
            <a:noAutofit/>
          </a:bodyPr>
          <a:lstStyle/>
          <a:p>
            <a:pPr algn="ctr" defTabSz="457200">
              <a:spcAft>
                <a:spcPts val="600"/>
              </a:spcAft>
            </a:pPr>
            <a:endParaRPr lang="en-GB" dirty="0">
              <a:solidFill>
                <a:srgbClr val="000000"/>
              </a:solidFill>
            </a:endParaRPr>
          </a:p>
        </p:txBody>
      </p:sp>
      <p:sp>
        <p:nvSpPr>
          <p:cNvPr id="2" name="Title Placeholder 1"/>
          <p:cNvSpPr>
            <a:spLocks noGrp="1"/>
          </p:cNvSpPr>
          <p:nvPr>
            <p:ph type="ctrTitle"/>
          </p:nvPr>
        </p:nvSpPr>
        <p:spPr>
          <a:xfrm>
            <a:off x="3" y="0"/>
            <a:ext cx="12190413" cy="6859588"/>
          </a:xfrm>
        </p:spPr>
        <p:txBody>
          <a:bodyPr lIns="817200" tIns="0" rIns="817200" bIns="5922608" anchor="b" anchorCtr="0"/>
          <a:lstStyle>
            <a:lvl1pPr>
              <a:defRPr sz="4300" cap="all" baseline="0" smtClean="0">
                <a:solidFill>
                  <a:schemeClr val="bg2"/>
                </a:solidFill>
                <a:latin typeface="Verdana" pitchFamily="34" charset="0"/>
              </a:defRPr>
            </a:lvl1pPr>
          </a:lstStyle>
          <a:p>
            <a:r>
              <a:rPr lang="en-GB" noProof="0" dirty="0"/>
              <a:t>Click to edit Master title style</a:t>
            </a:r>
          </a:p>
        </p:txBody>
      </p:sp>
      <p:sp>
        <p:nvSpPr>
          <p:cNvPr id="27655" name="Rectangle 7"/>
          <p:cNvSpPr>
            <a:spLocks noGrp="1" noChangeArrowheads="1"/>
          </p:cNvSpPr>
          <p:nvPr>
            <p:ph type="subTitle" sz="quarter" idx="1"/>
          </p:nvPr>
        </p:nvSpPr>
        <p:spPr>
          <a:xfrm>
            <a:off x="817564" y="943418"/>
            <a:ext cx="10557542" cy="1753006"/>
          </a:xfrm>
        </p:spPr>
        <p:txBody>
          <a:bodyPr lIns="0"/>
          <a:lstStyle>
            <a:lvl1pPr marL="0" indent="0">
              <a:lnSpc>
                <a:spcPct val="100000"/>
              </a:lnSpc>
              <a:spcAft>
                <a:spcPts val="0"/>
              </a:spcAft>
              <a:buFontTx/>
              <a:buNone/>
              <a:defRPr sz="4300" b="1" cap="all" baseline="0" smtClean="0">
                <a:solidFill>
                  <a:schemeClr val="tx2"/>
                </a:solidFill>
                <a:latin typeface="Verdana" pitchFamily="34" charset="0"/>
              </a:defRPr>
            </a:lvl1pPr>
          </a:lstStyle>
          <a:p>
            <a:r>
              <a:rPr lang="en-GB" noProof="0" dirty="0"/>
              <a:t>Click to edit Master subtitle style</a:t>
            </a:r>
          </a:p>
        </p:txBody>
      </p:sp>
      <p:sp>
        <p:nvSpPr>
          <p:cNvPr id="8" name="SD_FLD_Name"/>
          <p:cNvSpPr txBox="1"/>
          <p:nvPr userDrawn="1"/>
        </p:nvSpPr>
        <p:spPr bwMode="auto">
          <a:xfrm>
            <a:off x="6092210" y="6129520"/>
            <a:ext cx="5260115" cy="158437"/>
          </a:xfrm>
          <a:prstGeom prst="rect">
            <a:avLst/>
          </a:prstGeom>
          <a:noFill/>
          <a:ln w="9525">
            <a:noFill/>
            <a:miter lim="800000"/>
            <a:headEnd/>
            <a:tailEnd/>
          </a:ln>
          <a:effectLst/>
        </p:spPr>
        <p:txBody>
          <a:bodyPr vert="horz" wrap="square" lIns="35996" tIns="0" rIns="0" bIns="0" numCol="1" rtlCol="0" anchor="ctr" anchorCtr="0" compatLnSpc="1">
            <a:prstTxWarp prst="textNoShape">
              <a:avLst/>
            </a:prstTxWarp>
            <a:noAutofit/>
          </a:bodyPr>
          <a:lstStyle/>
          <a:p>
            <a:pPr algn="r" defTabSz="457154"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Tree>
    <p:extLst>
      <p:ext uri="{BB962C8B-B14F-4D97-AF65-F5344CB8AC3E}">
        <p14:creationId xmlns:p14="http://schemas.microsoft.com/office/powerpoint/2010/main" val="151986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 y="-1"/>
            <a:ext cx="12190413" cy="2916675"/>
          </a:xfrm>
          <a:noFill/>
          <a:ln>
            <a:noFill/>
          </a:ln>
        </p:spPr>
        <p:txBody>
          <a:bodyPr tIns="36000"/>
          <a:lstStyle>
            <a:lvl1pPr algn="ctr">
              <a:buNone/>
              <a:defRPr>
                <a:solidFill>
                  <a:schemeClr val="tx1"/>
                </a:solidFill>
              </a:defRPr>
            </a:lvl1pPr>
          </a:lstStyle>
          <a:p>
            <a:r>
              <a:rPr lang="en-GB" noProof="0" dirty="0"/>
              <a:t>Click icon to add picture</a:t>
            </a:r>
          </a:p>
        </p:txBody>
      </p:sp>
      <p:sp>
        <p:nvSpPr>
          <p:cNvPr id="2" name="Title Placeholder 1"/>
          <p:cNvSpPr>
            <a:spLocks noGrp="1"/>
          </p:cNvSpPr>
          <p:nvPr>
            <p:ph type="ctrTitle"/>
          </p:nvPr>
        </p:nvSpPr>
        <p:spPr>
          <a:xfrm>
            <a:off x="817564" y="3127179"/>
            <a:ext cx="10555924" cy="676463"/>
          </a:xfrm>
        </p:spPr>
        <p:txBody>
          <a:bodyPr tIns="0" anchor="b" anchorCtr="0"/>
          <a:lstStyle>
            <a:lvl1pPr>
              <a:defRPr sz="4300" cap="all" baseline="0" smtClean="0">
                <a:solidFill>
                  <a:schemeClr val="bg2"/>
                </a:solidFill>
                <a:latin typeface="Verdana" pitchFamily="34" charset="0"/>
              </a:defRPr>
            </a:lvl1pPr>
          </a:lstStyle>
          <a:p>
            <a:r>
              <a:rPr lang="en-GB" noProof="0" dirty="0"/>
              <a:t>Click to edit Master title style</a:t>
            </a:r>
          </a:p>
        </p:txBody>
      </p:sp>
      <p:sp>
        <p:nvSpPr>
          <p:cNvPr id="27655" name="Rectangle 7"/>
          <p:cNvSpPr>
            <a:spLocks noGrp="1" noChangeArrowheads="1"/>
          </p:cNvSpPr>
          <p:nvPr>
            <p:ph type="subTitle" sz="quarter" idx="1"/>
          </p:nvPr>
        </p:nvSpPr>
        <p:spPr>
          <a:xfrm>
            <a:off x="817564" y="3842432"/>
            <a:ext cx="10555924" cy="1864365"/>
          </a:xfrm>
        </p:spPr>
        <p:txBody>
          <a:bodyPr lIns="0"/>
          <a:lstStyle>
            <a:lvl1pPr marL="0" indent="0">
              <a:lnSpc>
                <a:spcPct val="100000"/>
              </a:lnSpc>
              <a:spcAft>
                <a:spcPts val="0"/>
              </a:spcAft>
              <a:buFontTx/>
              <a:buNone/>
              <a:defRPr sz="4300" b="1" cap="all" baseline="0" smtClean="0">
                <a:solidFill>
                  <a:schemeClr val="tx2"/>
                </a:solidFill>
                <a:latin typeface="Verdana" pitchFamily="34" charset="0"/>
              </a:defRPr>
            </a:lvl1pPr>
          </a:lstStyle>
          <a:p>
            <a:r>
              <a:rPr lang="en-GB" noProof="0" dirty="0"/>
              <a:t>Click to edit Master subtitle style</a:t>
            </a:r>
          </a:p>
        </p:txBody>
      </p:sp>
    </p:spTree>
    <p:extLst>
      <p:ext uri="{BB962C8B-B14F-4D97-AF65-F5344CB8AC3E}">
        <p14:creationId xmlns:p14="http://schemas.microsoft.com/office/powerpoint/2010/main" val="112692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with full slide image">
    <p:spTree>
      <p:nvGrpSpPr>
        <p:cNvPr id="1" name=""/>
        <p:cNvGrpSpPr/>
        <p:nvPr/>
      </p:nvGrpSpPr>
      <p:grpSpPr>
        <a:xfrm>
          <a:off x="0" y="0"/>
          <a:ext cx="0" cy="0"/>
          <a:chOff x="0" y="0"/>
          <a:chExt cx="0" cy="0"/>
        </a:xfrm>
      </p:grpSpPr>
      <p:sp>
        <p:nvSpPr>
          <p:cNvPr id="3" name="Logo_ramboll"/>
          <p:cNvSpPr>
            <a:spLocks noChangeAspect="1"/>
          </p:cNvSpPr>
          <p:nvPr userDrawn="1"/>
        </p:nvSpPr>
        <p:spPr>
          <a:xfrm>
            <a:off x="817200" y="6161026"/>
            <a:ext cx="1130538" cy="25565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lumMod val="90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72000" numCol="1" spcCol="0" rtlCol="0" fromWordArt="0" anchor="ctr" anchorCtr="0" forceAA="0" compatLnSpc="1">
            <a:prstTxWarp prst="textNoShape">
              <a:avLst/>
            </a:prstTxWarp>
            <a:noAutofit/>
          </a:bodyPr>
          <a:lstStyle/>
          <a:p>
            <a:pPr algn="ctr" defTabSz="457200">
              <a:spcAft>
                <a:spcPts val="600"/>
              </a:spcAft>
            </a:pPr>
            <a:endParaRPr lang="en-GB" dirty="0">
              <a:solidFill>
                <a:srgbClr val="000000"/>
              </a:solidFill>
            </a:endParaRPr>
          </a:p>
        </p:txBody>
      </p:sp>
      <p:pic>
        <p:nvPicPr>
          <p:cNvPr id="6" name="Logo_ramboll_bmkArt"/>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7200" y="6161026"/>
            <a:ext cx="2052860" cy="255659"/>
          </a:xfrm>
          <a:prstGeom prst="rect">
            <a:avLst/>
          </a:prstGeom>
        </p:spPr>
      </p:pic>
      <p:sp>
        <p:nvSpPr>
          <p:cNvPr id="4" name="Picture Placeholder 3"/>
          <p:cNvSpPr>
            <a:spLocks noGrp="1"/>
          </p:cNvSpPr>
          <p:nvPr>
            <p:ph type="pic" sz="quarter" idx="12"/>
          </p:nvPr>
        </p:nvSpPr>
        <p:spPr>
          <a:xfrm>
            <a:off x="3" y="0"/>
            <a:ext cx="12190413" cy="6859588"/>
          </a:xfrm>
        </p:spPr>
        <p:txBody>
          <a:bodyPr tIns="1007899" anchor="ctr" anchorCtr="0"/>
          <a:lstStyle>
            <a:lvl1pPr marL="0" indent="0" algn="ctr">
              <a:buNone/>
              <a:defRPr/>
            </a:lvl1pPr>
          </a:lstStyle>
          <a:p>
            <a:endParaRPr lang="en-GB" dirty="0"/>
          </a:p>
        </p:txBody>
      </p:sp>
      <p:sp>
        <p:nvSpPr>
          <p:cNvPr id="2" name="Title Placeholder 1"/>
          <p:cNvSpPr>
            <a:spLocks noGrp="1"/>
          </p:cNvSpPr>
          <p:nvPr>
            <p:ph type="ctrTitle"/>
          </p:nvPr>
        </p:nvSpPr>
        <p:spPr>
          <a:xfrm>
            <a:off x="815308" y="257166"/>
            <a:ext cx="10560296" cy="681549"/>
          </a:xfrm>
        </p:spPr>
        <p:txBody>
          <a:bodyPr tIns="0" anchor="b" anchorCtr="0"/>
          <a:lstStyle>
            <a:lvl1pPr>
              <a:defRPr sz="4300" cap="all" baseline="0" smtClean="0">
                <a:solidFill>
                  <a:schemeClr val="bg2"/>
                </a:solidFill>
                <a:latin typeface="Verdana" pitchFamily="34" charset="0"/>
              </a:defRPr>
            </a:lvl1pPr>
          </a:lstStyle>
          <a:p>
            <a:r>
              <a:rPr lang="en-GB" noProof="0" dirty="0"/>
              <a:t>Click to edit Master title style</a:t>
            </a:r>
          </a:p>
        </p:txBody>
      </p:sp>
      <p:sp>
        <p:nvSpPr>
          <p:cNvPr id="27655" name="Rectangle 7"/>
          <p:cNvSpPr>
            <a:spLocks noGrp="1" noChangeArrowheads="1"/>
          </p:cNvSpPr>
          <p:nvPr>
            <p:ph type="subTitle" sz="quarter" idx="1"/>
          </p:nvPr>
        </p:nvSpPr>
        <p:spPr>
          <a:xfrm>
            <a:off x="815311" y="943418"/>
            <a:ext cx="10559797" cy="1753006"/>
          </a:xfrm>
        </p:spPr>
        <p:txBody>
          <a:bodyPr lIns="0"/>
          <a:lstStyle>
            <a:lvl1pPr marL="0" indent="0">
              <a:lnSpc>
                <a:spcPct val="100000"/>
              </a:lnSpc>
              <a:spcAft>
                <a:spcPts val="0"/>
              </a:spcAft>
              <a:buFontTx/>
              <a:buNone/>
              <a:defRPr sz="4300" b="1" cap="all" baseline="0" smtClean="0">
                <a:solidFill>
                  <a:schemeClr val="tx2"/>
                </a:solidFill>
                <a:latin typeface="Verdana" pitchFamily="34" charset="0"/>
              </a:defRPr>
            </a:lvl1pPr>
          </a:lstStyle>
          <a:p>
            <a:r>
              <a:rPr lang="en-GB" noProof="0" dirty="0"/>
              <a:t>Click to edit Master subtitle style</a:t>
            </a:r>
          </a:p>
        </p:txBody>
      </p:sp>
      <p:sp>
        <p:nvSpPr>
          <p:cNvPr id="8" name="SD_FLD_Name"/>
          <p:cNvSpPr txBox="1"/>
          <p:nvPr userDrawn="1"/>
        </p:nvSpPr>
        <p:spPr bwMode="auto">
          <a:xfrm>
            <a:off x="6092210" y="6129520"/>
            <a:ext cx="5260115" cy="158437"/>
          </a:xfrm>
          <a:prstGeom prst="rect">
            <a:avLst/>
          </a:prstGeom>
          <a:noFill/>
          <a:ln w="9525">
            <a:noFill/>
            <a:miter lim="800000"/>
            <a:headEnd/>
            <a:tailEnd/>
          </a:ln>
          <a:effectLst/>
        </p:spPr>
        <p:txBody>
          <a:bodyPr vert="horz" wrap="square" lIns="35996" tIns="0" rIns="0" bIns="0" numCol="1" rtlCol="0" anchor="ctr" anchorCtr="0" compatLnSpc="1">
            <a:prstTxWarp prst="textNoShape">
              <a:avLst/>
            </a:prstTxWarp>
            <a:noAutofit/>
          </a:bodyPr>
          <a:lstStyle/>
          <a:p>
            <a:pPr algn="r" defTabSz="457154"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Tree>
    <p:extLst>
      <p:ext uri="{BB962C8B-B14F-4D97-AF65-F5344CB8AC3E}">
        <p14:creationId xmlns:p14="http://schemas.microsoft.com/office/powerpoint/2010/main" val="208493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Picture 6" descr="logo5a zonder wi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23751" y="6359411"/>
            <a:ext cx="571426" cy="42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09521" y="274701"/>
            <a:ext cx="10971372" cy="1143265"/>
          </a:xfrm>
          <a:prstGeom prst="rect">
            <a:avLst/>
          </a:prstGeom>
        </p:spPr>
        <p:txBody>
          <a:bodyPr/>
          <a:lstStyle/>
          <a:p>
            <a:r>
              <a:rPr lang="en-US"/>
              <a:t>Click to edit Master title style</a:t>
            </a:r>
            <a:endParaRPr lang="nl-BE"/>
          </a:p>
        </p:txBody>
      </p:sp>
      <p:sp>
        <p:nvSpPr>
          <p:cNvPr id="3" name="Tijdelijke aanduiding voor inhoud 2"/>
          <p:cNvSpPr>
            <a:spLocks noGrp="1"/>
          </p:cNvSpPr>
          <p:nvPr>
            <p:ph idx="1"/>
          </p:nvPr>
        </p:nvSpPr>
        <p:spPr>
          <a:xfrm>
            <a:off x="609521" y="1600571"/>
            <a:ext cx="10971372" cy="4527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31409098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 y="0"/>
            <a:ext cx="12190413" cy="6859588"/>
          </a:xfrm>
        </p:spPr>
        <p:txBody>
          <a:bodyPr lIns="817200" tIns="453600" rIns="817200" bIns="5519448"/>
          <a:lstStyle>
            <a:lvl1pPr>
              <a:defRPr sz="2400">
                <a:solidFill>
                  <a:schemeClr val="bg2"/>
                </a:solidFill>
              </a:defRPr>
            </a:lvl1pPr>
          </a:lstStyle>
          <a:p>
            <a:r>
              <a:rPr lang="en-GB" noProof="0" dirty="0"/>
              <a:t>Click to edit Master title style</a:t>
            </a:r>
          </a:p>
        </p:txBody>
      </p:sp>
      <p:sp>
        <p:nvSpPr>
          <p:cNvPr id="5" name="Text Placeholder 4"/>
          <p:cNvSpPr>
            <a:spLocks noGrp="1"/>
          </p:cNvSpPr>
          <p:nvPr>
            <p:ph type="body" sz="quarter" idx="11"/>
          </p:nvPr>
        </p:nvSpPr>
        <p:spPr>
          <a:xfrm>
            <a:off x="817566" y="1649268"/>
            <a:ext cx="5189537" cy="3627374"/>
          </a:xfrm>
          <a:prstGeom prst="roundRect">
            <a:avLst>
              <a:gd name="adj" fmla="val 3831"/>
            </a:avLst>
          </a:prstGeom>
          <a:ln w="9525">
            <a:solidFill>
              <a:schemeClr val="tx2"/>
            </a:solidFill>
          </a:ln>
        </p:spPr>
        <p:txBody>
          <a:bodyPr lIns="287971" tIns="191981" rIns="287971" bIns="191981"/>
          <a:lstStyle>
            <a:lvl1pPr marL="0" indent="0">
              <a:lnSpc>
                <a:spcPct val="100000"/>
              </a:lnSpc>
              <a:spcAft>
                <a:spcPts val="0"/>
              </a:spcAft>
              <a:buNone/>
              <a:defRPr sz="4400" b="1" cap="all" baseline="0">
                <a:solidFill>
                  <a:schemeClr val="tx2"/>
                </a:solidFill>
              </a:defRPr>
            </a:lvl1pPr>
          </a:lstStyle>
          <a:p>
            <a:pPr lvl="0"/>
            <a:r>
              <a:rPr lang="en-GB" noProof="0" dirty="0"/>
              <a:t>Click to edit Master text styles</a:t>
            </a:r>
          </a:p>
        </p:txBody>
      </p:sp>
      <p:sp>
        <p:nvSpPr>
          <p:cNvPr id="4" name="Logo_ramboll"/>
          <p:cNvSpPr>
            <a:spLocks noChangeAspect="1"/>
          </p:cNvSpPr>
          <p:nvPr userDrawn="1"/>
        </p:nvSpPr>
        <p:spPr>
          <a:xfrm>
            <a:off x="817200" y="6161026"/>
            <a:ext cx="1130538" cy="25565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lumMod val="90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72000" numCol="1" spcCol="0" rtlCol="0" fromWordArt="0" anchor="ctr" anchorCtr="0" forceAA="0" compatLnSpc="1">
            <a:prstTxWarp prst="textNoShape">
              <a:avLst/>
            </a:prstTxWarp>
            <a:noAutofit/>
          </a:bodyPr>
          <a:lstStyle/>
          <a:p>
            <a:pPr algn="ctr" defTabSz="457200">
              <a:spcAft>
                <a:spcPts val="600"/>
              </a:spcAft>
            </a:pPr>
            <a:endParaRPr lang="en-GB" dirty="0">
              <a:solidFill>
                <a:srgbClr val="000000"/>
              </a:solidFill>
            </a:endParaRPr>
          </a:p>
        </p:txBody>
      </p:sp>
      <p:pic>
        <p:nvPicPr>
          <p:cNvPr id="9" name="Logo_ramboll_bmkArt"/>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7200" y="6161026"/>
            <a:ext cx="2052860" cy="255659"/>
          </a:xfrm>
          <a:prstGeom prst="rect">
            <a:avLst/>
          </a:prstGeom>
        </p:spPr>
      </p:pic>
      <p:sp>
        <p:nvSpPr>
          <p:cNvPr id="6" name="TextBox 5"/>
          <p:cNvSpPr txBox="1"/>
          <p:nvPr userDrawn="1"/>
        </p:nvSpPr>
        <p:spPr bwMode="auto">
          <a:xfrm>
            <a:off x="10695709" y="6287957"/>
            <a:ext cx="675554" cy="12314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r" defTabSz="457200" eaLnBrk="0" hangingPunct="0">
              <a:spcAft>
                <a:spcPts val="600"/>
              </a:spcAft>
            </a:pPr>
            <a:fld id="{33B8477E-B7F9-A24F-8356-0E2595B7F06F}" type="slidenum">
              <a:rPr lang="en-US" sz="800" smtClean="0">
                <a:solidFill>
                  <a:srgbClr val="000000"/>
                </a:solidFill>
                <a:latin typeface="Verdana"/>
                <a:cs typeface="ＭＳ Ｐゴシック" pitchFamily="-111" charset="-128"/>
              </a:rPr>
              <a:pPr algn="r" defTabSz="457200" eaLnBrk="0" hangingPunct="0">
                <a:spcAft>
                  <a:spcPts val="600"/>
                </a:spcAft>
              </a:pPr>
              <a:t>‹#›</a:t>
            </a:fld>
            <a:endParaRPr lang="en-US" sz="800" dirty="0">
              <a:solidFill>
                <a:srgbClr val="000000"/>
              </a:solidFill>
              <a:latin typeface="Verdana"/>
              <a:cs typeface="ＭＳ Ｐゴシック" pitchFamily="-111" charset="-128"/>
            </a:endParaRPr>
          </a:p>
        </p:txBody>
      </p:sp>
    </p:spTree>
    <p:extLst>
      <p:ext uri="{BB962C8B-B14F-4D97-AF65-F5344CB8AC3E}">
        <p14:creationId xmlns:p14="http://schemas.microsoft.com/office/powerpoint/2010/main" val="238035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566" y="1648208"/>
            <a:ext cx="10553699"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itle 3"/>
          <p:cNvSpPr>
            <a:spLocks noGrp="1"/>
          </p:cNvSpPr>
          <p:nvPr>
            <p:ph type="title"/>
          </p:nvPr>
        </p:nvSpPr>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375835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external legen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927" y="1649182"/>
            <a:ext cx="10547468" cy="4063354"/>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0" hasCustomPrompt="1"/>
          </p:nvPr>
        </p:nvSpPr>
        <p:spPr>
          <a:xfrm>
            <a:off x="8863013" y="1652644"/>
            <a:ext cx="1945984" cy="864296"/>
          </a:xfrm>
          <a:prstGeom prst="roundRect">
            <a:avLst>
              <a:gd name="adj" fmla="val 16031"/>
            </a:avLst>
          </a:prstGeom>
          <a:solidFill>
            <a:schemeClr val="bg1"/>
          </a:solidFill>
          <a:ln>
            <a:solidFill>
              <a:schemeClr val="accent6"/>
            </a:solidFill>
          </a:ln>
        </p:spPr>
        <p:txBody>
          <a:bodyPr lIns="119988" tIns="71993" rIns="119988"/>
          <a:lstStyle>
            <a:lvl1pPr marL="0" indent="0">
              <a:lnSpc>
                <a:spcPct val="100000"/>
              </a:lnSpc>
              <a:spcBef>
                <a:spcPts val="267"/>
              </a:spcBef>
              <a:spcAft>
                <a:spcPts val="0"/>
              </a:spcAft>
              <a:buFontTx/>
              <a:buNone/>
              <a:tabLst/>
              <a:defRPr sz="11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header, Click Increase Indent for next level</a:t>
            </a:r>
          </a:p>
          <a:p>
            <a:pPr lvl="1"/>
            <a:r>
              <a:rPr lang="en-GB" noProof="0" dirty="0"/>
              <a:t>Second level</a:t>
            </a:r>
          </a:p>
        </p:txBody>
      </p:sp>
      <p:sp>
        <p:nvSpPr>
          <p:cNvPr id="2" name="Title 1"/>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10776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ve column textboxes with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4" name="Text Placeholder 4"/>
          <p:cNvSpPr>
            <a:spLocks noGrp="1"/>
          </p:cNvSpPr>
          <p:nvPr>
            <p:ph type="body" sz="quarter" idx="11" hasCustomPrompt="1"/>
          </p:nvPr>
        </p:nvSpPr>
        <p:spPr>
          <a:xfrm>
            <a:off x="815893" y="1646781"/>
            <a:ext cx="1972800" cy="828192"/>
          </a:xfrm>
          <a:prstGeom prst="roundRect">
            <a:avLst>
              <a:gd name="adj" fmla="val 17473"/>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14" name="Text Placeholder 4"/>
          <p:cNvSpPr>
            <a:spLocks noGrp="1"/>
          </p:cNvSpPr>
          <p:nvPr>
            <p:ph type="body" sz="quarter" idx="16" hasCustomPrompt="1"/>
          </p:nvPr>
        </p:nvSpPr>
        <p:spPr>
          <a:xfrm>
            <a:off x="815893" y="2646464"/>
            <a:ext cx="1972800" cy="1572171"/>
          </a:xfrm>
          <a:prstGeom prst="roundRect">
            <a:avLst>
              <a:gd name="adj" fmla="val 9197"/>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43986" indent="-143986">
              <a:lnSpc>
                <a:spcPct val="100000"/>
              </a:lnSpc>
              <a:spcBef>
                <a:spcPts val="267"/>
              </a:spcBef>
              <a:spcAft>
                <a:spcPts val="0"/>
              </a:spcAft>
              <a:buFont typeface="Arial" pitchFamily="34" charset="0"/>
              <a:buChar char="•"/>
              <a:defRPr sz="1400" baseline="0"/>
            </a:lvl2pPr>
            <a:lvl3pPr marL="287971"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15" name="Picture Placeholder 14"/>
          <p:cNvSpPr>
            <a:spLocks noGrp="1"/>
          </p:cNvSpPr>
          <p:nvPr>
            <p:ph type="pic" sz="quarter" idx="17"/>
          </p:nvPr>
        </p:nvSpPr>
        <p:spPr>
          <a:xfrm>
            <a:off x="815893" y="4390125"/>
            <a:ext cx="1972800" cy="1317732"/>
          </a:xfrm>
        </p:spPr>
        <p:txBody>
          <a:bodyPr lIns="0" tIns="575942" anchor="ctr" anchorCtr="0"/>
          <a:lstStyle>
            <a:lvl1pPr marL="0" indent="0" algn="ctr">
              <a:buNone/>
              <a:defRPr sz="1300"/>
            </a:lvl1pPr>
          </a:lstStyle>
          <a:p>
            <a:endParaRPr lang="en-GB" noProof="0" dirty="0"/>
          </a:p>
        </p:txBody>
      </p:sp>
      <p:sp>
        <p:nvSpPr>
          <p:cNvPr id="26" name="Picture Placeholder 14"/>
          <p:cNvSpPr>
            <a:spLocks noGrp="1"/>
          </p:cNvSpPr>
          <p:nvPr>
            <p:ph type="pic" sz="quarter" idx="23"/>
          </p:nvPr>
        </p:nvSpPr>
        <p:spPr>
          <a:xfrm>
            <a:off x="2961820" y="4390125"/>
            <a:ext cx="1972800" cy="1317732"/>
          </a:xfrm>
        </p:spPr>
        <p:txBody>
          <a:bodyPr lIns="0" tIns="575942" anchor="ctr" anchorCtr="0"/>
          <a:lstStyle>
            <a:lvl1pPr marL="0" indent="0" algn="ctr">
              <a:buNone/>
              <a:defRPr sz="1300"/>
            </a:lvl1pPr>
          </a:lstStyle>
          <a:p>
            <a:endParaRPr lang="en-GB" noProof="0" dirty="0"/>
          </a:p>
        </p:txBody>
      </p:sp>
      <p:sp>
        <p:nvSpPr>
          <p:cNvPr id="28" name="Picture Placeholder 14"/>
          <p:cNvSpPr>
            <a:spLocks noGrp="1"/>
          </p:cNvSpPr>
          <p:nvPr>
            <p:ph type="pic" sz="quarter" idx="25"/>
          </p:nvPr>
        </p:nvSpPr>
        <p:spPr>
          <a:xfrm>
            <a:off x="5107747" y="4390125"/>
            <a:ext cx="1972800" cy="1317732"/>
          </a:xfrm>
        </p:spPr>
        <p:txBody>
          <a:bodyPr lIns="0" tIns="575942" anchor="ctr" anchorCtr="0"/>
          <a:lstStyle>
            <a:lvl1pPr marL="0" indent="0" algn="ctr">
              <a:buNone/>
              <a:defRPr sz="1300"/>
            </a:lvl1pPr>
          </a:lstStyle>
          <a:p>
            <a:endParaRPr lang="en-GB" noProof="0" dirty="0"/>
          </a:p>
        </p:txBody>
      </p:sp>
      <p:sp>
        <p:nvSpPr>
          <p:cNvPr id="30" name="Picture Placeholder 14"/>
          <p:cNvSpPr>
            <a:spLocks noGrp="1"/>
          </p:cNvSpPr>
          <p:nvPr>
            <p:ph type="pic" sz="quarter" idx="27"/>
          </p:nvPr>
        </p:nvSpPr>
        <p:spPr>
          <a:xfrm>
            <a:off x="7253674" y="4390125"/>
            <a:ext cx="1972800" cy="1317732"/>
          </a:xfrm>
        </p:spPr>
        <p:txBody>
          <a:bodyPr lIns="0" tIns="575942" anchor="ctr" anchorCtr="0"/>
          <a:lstStyle>
            <a:lvl1pPr marL="0" indent="0" algn="ctr">
              <a:buNone/>
              <a:defRPr sz="1300"/>
            </a:lvl1pPr>
          </a:lstStyle>
          <a:p>
            <a:endParaRPr lang="en-GB" noProof="0" dirty="0"/>
          </a:p>
        </p:txBody>
      </p:sp>
      <p:sp>
        <p:nvSpPr>
          <p:cNvPr id="32" name="Picture Placeholder 14"/>
          <p:cNvSpPr>
            <a:spLocks noGrp="1"/>
          </p:cNvSpPr>
          <p:nvPr>
            <p:ph type="pic" sz="quarter" idx="29"/>
          </p:nvPr>
        </p:nvSpPr>
        <p:spPr>
          <a:xfrm>
            <a:off x="9399600" y="4390125"/>
            <a:ext cx="1972800" cy="1317732"/>
          </a:xfrm>
        </p:spPr>
        <p:txBody>
          <a:bodyPr lIns="0" tIns="575942" anchor="ctr" anchorCtr="0"/>
          <a:lstStyle>
            <a:lvl1pPr marL="0" indent="0" algn="ctr">
              <a:buNone/>
              <a:defRPr sz="1300"/>
            </a:lvl1pPr>
          </a:lstStyle>
          <a:p>
            <a:endParaRPr lang="en-GB" noProof="0" dirty="0"/>
          </a:p>
        </p:txBody>
      </p:sp>
      <p:sp>
        <p:nvSpPr>
          <p:cNvPr id="34" name="Text Placeholder 4"/>
          <p:cNvSpPr>
            <a:spLocks noGrp="1"/>
          </p:cNvSpPr>
          <p:nvPr>
            <p:ph type="body" sz="quarter" idx="30" hasCustomPrompt="1"/>
          </p:nvPr>
        </p:nvSpPr>
        <p:spPr>
          <a:xfrm>
            <a:off x="2961820" y="1646781"/>
            <a:ext cx="1972800" cy="828192"/>
          </a:xfrm>
          <a:prstGeom prst="roundRect">
            <a:avLst>
              <a:gd name="adj" fmla="val 17473"/>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35" name="Text Placeholder 4"/>
          <p:cNvSpPr>
            <a:spLocks noGrp="1"/>
          </p:cNvSpPr>
          <p:nvPr>
            <p:ph type="body" sz="quarter" idx="31" hasCustomPrompt="1"/>
          </p:nvPr>
        </p:nvSpPr>
        <p:spPr>
          <a:xfrm>
            <a:off x="2961820" y="2646464"/>
            <a:ext cx="1972800" cy="1572171"/>
          </a:xfrm>
          <a:prstGeom prst="roundRect">
            <a:avLst>
              <a:gd name="adj" fmla="val 9197"/>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43986" indent="-143986">
              <a:lnSpc>
                <a:spcPct val="100000"/>
              </a:lnSpc>
              <a:spcBef>
                <a:spcPts val="267"/>
              </a:spcBef>
              <a:spcAft>
                <a:spcPts val="0"/>
              </a:spcAft>
              <a:buFont typeface="Arial" pitchFamily="34" charset="0"/>
              <a:buChar char="•"/>
              <a:defRPr sz="1400" baseline="0"/>
            </a:lvl2pPr>
            <a:lvl3pPr marL="287971"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36" name="Text Placeholder 4"/>
          <p:cNvSpPr>
            <a:spLocks noGrp="1"/>
          </p:cNvSpPr>
          <p:nvPr>
            <p:ph type="body" sz="quarter" idx="32" hasCustomPrompt="1"/>
          </p:nvPr>
        </p:nvSpPr>
        <p:spPr>
          <a:xfrm>
            <a:off x="5107747" y="1646781"/>
            <a:ext cx="1972800" cy="828192"/>
          </a:xfrm>
          <a:prstGeom prst="roundRect">
            <a:avLst>
              <a:gd name="adj" fmla="val 17473"/>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37" name="Text Placeholder 4"/>
          <p:cNvSpPr>
            <a:spLocks noGrp="1"/>
          </p:cNvSpPr>
          <p:nvPr>
            <p:ph type="body" sz="quarter" idx="33" hasCustomPrompt="1"/>
          </p:nvPr>
        </p:nvSpPr>
        <p:spPr>
          <a:xfrm>
            <a:off x="5107747" y="2646464"/>
            <a:ext cx="1972800" cy="1572171"/>
          </a:xfrm>
          <a:prstGeom prst="roundRect">
            <a:avLst>
              <a:gd name="adj" fmla="val 9197"/>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43986" indent="-143986">
              <a:lnSpc>
                <a:spcPct val="100000"/>
              </a:lnSpc>
              <a:spcBef>
                <a:spcPts val="267"/>
              </a:spcBef>
              <a:spcAft>
                <a:spcPts val="0"/>
              </a:spcAft>
              <a:buFont typeface="Arial" pitchFamily="34" charset="0"/>
              <a:buChar char="•"/>
              <a:defRPr sz="1400" baseline="0"/>
            </a:lvl2pPr>
            <a:lvl3pPr marL="287971"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38" name="Text Placeholder 4"/>
          <p:cNvSpPr>
            <a:spLocks noGrp="1"/>
          </p:cNvSpPr>
          <p:nvPr>
            <p:ph type="body" sz="quarter" idx="34" hasCustomPrompt="1"/>
          </p:nvPr>
        </p:nvSpPr>
        <p:spPr>
          <a:xfrm>
            <a:off x="7253674" y="1646781"/>
            <a:ext cx="1972800" cy="828192"/>
          </a:xfrm>
          <a:prstGeom prst="roundRect">
            <a:avLst>
              <a:gd name="adj" fmla="val 17473"/>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39" name="Text Placeholder 4"/>
          <p:cNvSpPr>
            <a:spLocks noGrp="1"/>
          </p:cNvSpPr>
          <p:nvPr>
            <p:ph type="body" sz="quarter" idx="35" hasCustomPrompt="1"/>
          </p:nvPr>
        </p:nvSpPr>
        <p:spPr>
          <a:xfrm>
            <a:off x="7253674" y="2646464"/>
            <a:ext cx="1972800" cy="1572171"/>
          </a:xfrm>
          <a:prstGeom prst="roundRect">
            <a:avLst>
              <a:gd name="adj" fmla="val 9197"/>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43986" indent="-143986">
              <a:lnSpc>
                <a:spcPct val="100000"/>
              </a:lnSpc>
              <a:spcBef>
                <a:spcPts val="267"/>
              </a:spcBef>
              <a:spcAft>
                <a:spcPts val="0"/>
              </a:spcAft>
              <a:buFont typeface="Arial" pitchFamily="34" charset="0"/>
              <a:buChar char="•"/>
              <a:defRPr sz="1400" baseline="0"/>
            </a:lvl2pPr>
            <a:lvl3pPr marL="287971"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40" name="Text Placeholder 4"/>
          <p:cNvSpPr>
            <a:spLocks noGrp="1"/>
          </p:cNvSpPr>
          <p:nvPr>
            <p:ph type="body" sz="quarter" idx="36" hasCustomPrompt="1"/>
          </p:nvPr>
        </p:nvSpPr>
        <p:spPr>
          <a:xfrm>
            <a:off x="9399600" y="1649029"/>
            <a:ext cx="1972800" cy="828192"/>
          </a:xfrm>
          <a:prstGeom prst="roundRect">
            <a:avLst>
              <a:gd name="adj" fmla="val 17473"/>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41" name="Text Placeholder 4"/>
          <p:cNvSpPr>
            <a:spLocks noGrp="1"/>
          </p:cNvSpPr>
          <p:nvPr>
            <p:ph type="body" sz="quarter" idx="37" hasCustomPrompt="1"/>
          </p:nvPr>
        </p:nvSpPr>
        <p:spPr>
          <a:xfrm>
            <a:off x="9399600" y="2648712"/>
            <a:ext cx="1972800" cy="1572171"/>
          </a:xfrm>
          <a:prstGeom prst="roundRect">
            <a:avLst>
              <a:gd name="adj" fmla="val 9197"/>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43986" indent="-143986">
              <a:lnSpc>
                <a:spcPct val="100000"/>
              </a:lnSpc>
              <a:spcBef>
                <a:spcPts val="267"/>
              </a:spcBef>
              <a:spcAft>
                <a:spcPts val="0"/>
              </a:spcAft>
              <a:buFont typeface="Arial" pitchFamily="34" charset="0"/>
              <a:buChar char="•"/>
              <a:defRPr sz="1400" baseline="0"/>
            </a:lvl2pPr>
            <a:lvl3pPr marL="287971"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00175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ve column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14" name="Text Placeholder 4"/>
          <p:cNvSpPr>
            <a:spLocks noGrp="1"/>
          </p:cNvSpPr>
          <p:nvPr>
            <p:ph type="body" sz="quarter" idx="16" hasCustomPrompt="1"/>
          </p:nvPr>
        </p:nvSpPr>
        <p:spPr>
          <a:xfrm>
            <a:off x="815893" y="2646614"/>
            <a:ext cx="1972800" cy="3061909"/>
          </a:xfrm>
          <a:prstGeom prst="roundRect">
            <a:avLst>
              <a:gd name="adj" fmla="val 7514"/>
            </a:avLst>
          </a:prstGeom>
          <a:noFill/>
          <a:ln>
            <a:solidFill>
              <a:schemeClr val="accent1"/>
            </a:solidFill>
          </a:ln>
        </p:spPr>
        <p:txBody>
          <a:bodyPr lIns="95990" tIns="47995" rIns="95990"/>
          <a:lstStyle>
            <a:lvl1pPr marL="143986" indent="-143986">
              <a:lnSpc>
                <a:spcPct val="100000"/>
              </a:lnSpc>
              <a:spcBef>
                <a:spcPts val="267"/>
              </a:spcBef>
              <a:spcAft>
                <a:spcPts val="0"/>
              </a:spcAft>
              <a:buFont typeface="Arial" pitchFamily="34" charset="0"/>
              <a:buChar char="•"/>
              <a:tabLst/>
              <a:defRPr sz="1200"/>
            </a:lvl1pPr>
            <a:lvl2pPr marL="287971" indent="-143986">
              <a:lnSpc>
                <a:spcPct val="100000"/>
              </a:lnSpc>
              <a:spcBef>
                <a:spcPts val="267"/>
              </a:spcBef>
              <a:spcAft>
                <a:spcPts val="0"/>
              </a:spcAft>
              <a:buFont typeface="Arial" pitchFamily="34" charset="0"/>
              <a:buChar char="•"/>
              <a:defRPr sz="1200" baseline="0"/>
            </a:lvl2pPr>
            <a:lvl3pPr marL="431957"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33" name="Text Placeholder 4"/>
          <p:cNvSpPr>
            <a:spLocks noGrp="1"/>
          </p:cNvSpPr>
          <p:nvPr>
            <p:ph type="body" sz="quarter" idx="22" hasCustomPrompt="1"/>
          </p:nvPr>
        </p:nvSpPr>
        <p:spPr>
          <a:xfrm>
            <a:off x="2961820" y="2646614"/>
            <a:ext cx="1972800" cy="3063359"/>
          </a:xfrm>
          <a:prstGeom prst="roundRect">
            <a:avLst>
              <a:gd name="adj" fmla="val 7514"/>
            </a:avLst>
          </a:prstGeom>
          <a:noFill/>
          <a:ln>
            <a:solidFill>
              <a:schemeClr val="accent1"/>
            </a:solidFill>
          </a:ln>
        </p:spPr>
        <p:txBody>
          <a:bodyPr lIns="95990" tIns="47995" rIns="95990"/>
          <a:lstStyle>
            <a:lvl1pPr marL="143986" indent="-143986">
              <a:lnSpc>
                <a:spcPct val="100000"/>
              </a:lnSpc>
              <a:spcBef>
                <a:spcPts val="267"/>
              </a:spcBef>
              <a:spcAft>
                <a:spcPts val="0"/>
              </a:spcAft>
              <a:buFont typeface="Arial" pitchFamily="34" charset="0"/>
              <a:buChar char="•"/>
              <a:tabLst/>
              <a:defRPr sz="1200"/>
            </a:lvl1pPr>
            <a:lvl2pPr marL="287971" indent="-143986">
              <a:lnSpc>
                <a:spcPct val="100000"/>
              </a:lnSpc>
              <a:spcBef>
                <a:spcPts val="267"/>
              </a:spcBef>
              <a:spcAft>
                <a:spcPts val="0"/>
              </a:spcAft>
              <a:buFont typeface="Arial" pitchFamily="34" charset="0"/>
              <a:buChar char="•"/>
              <a:defRPr sz="1200" baseline="0"/>
            </a:lvl2pPr>
            <a:lvl3pPr marL="431957"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34" name="Text Placeholder 4"/>
          <p:cNvSpPr>
            <a:spLocks noGrp="1"/>
          </p:cNvSpPr>
          <p:nvPr>
            <p:ph type="body" sz="quarter" idx="23" hasCustomPrompt="1"/>
          </p:nvPr>
        </p:nvSpPr>
        <p:spPr>
          <a:xfrm>
            <a:off x="5107747" y="2646614"/>
            <a:ext cx="1972800" cy="3063359"/>
          </a:xfrm>
          <a:prstGeom prst="roundRect">
            <a:avLst>
              <a:gd name="adj" fmla="val 7514"/>
            </a:avLst>
          </a:prstGeom>
          <a:noFill/>
          <a:ln>
            <a:solidFill>
              <a:schemeClr val="accent1"/>
            </a:solidFill>
          </a:ln>
        </p:spPr>
        <p:txBody>
          <a:bodyPr lIns="95990" tIns="47995" rIns="95990"/>
          <a:lstStyle>
            <a:lvl1pPr marL="143986" indent="-143986">
              <a:lnSpc>
                <a:spcPct val="100000"/>
              </a:lnSpc>
              <a:spcBef>
                <a:spcPts val="267"/>
              </a:spcBef>
              <a:spcAft>
                <a:spcPts val="0"/>
              </a:spcAft>
              <a:buFont typeface="Arial" pitchFamily="34" charset="0"/>
              <a:buChar char="•"/>
              <a:tabLst/>
              <a:defRPr sz="1200"/>
            </a:lvl1pPr>
            <a:lvl2pPr marL="287971" indent="-143986">
              <a:lnSpc>
                <a:spcPct val="100000"/>
              </a:lnSpc>
              <a:spcBef>
                <a:spcPts val="267"/>
              </a:spcBef>
              <a:spcAft>
                <a:spcPts val="0"/>
              </a:spcAft>
              <a:buFont typeface="Arial" pitchFamily="34" charset="0"/>
              <a:buChar char="•"/>
              <a:defRPr sz="1200" baseline="0"/>
            </a:lvl2pPr>
            <a:lvl3pPr marL="431957"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35" name="Text Placeholder 4"/>
          <p:cNvSpPr>
            <a:spLocks noGrp="1"/>
          </p:cNvSpPr>
          <p:nvPr>
            <p:ph type="body" sz="quarter" idx="24" hasCustomPrompt="1"/>
          </p:nvPr>
        </p:nvSpPr>
        <p:spPr>
          <a:xfrm>
            <a:off x="7253674" y="2646614"/>
            <a:ext cx="1972800" cy="3063359"/>
          </a:xfrm>
          <a:prstGeom prst="roundRect">
            <a:avLst>
              <a:gd name="adj" fmla="val 7514"/>
            </a:avLst>
          </a:prstGeom>
          <a:noFill/>
          <a:ln>
            <a:solidFill>
              <a:schemeClr val="accent1"/>
            </a:solidFill>
          </a:ln>
        </p:spPr>
        <p:txBody>
          <a:bodyPr lIns="95990" tIns="47995" rIns="95990"/>
          <a:lstStyle>
            <a:lvl1pPr marL="143986" indent="-143986">
              <a:lnSpc>
                <a:spcPct val="100000"/>
              </a:lnSpc>
              <a:spcBef>
                <a:spcPts val="267"/>
              </a:spcBef>
              <a:spcAft>
                <a:spcPts val="0"/>
              </a:spcAft>
              <a:buFont typeface="Arial" pitchFamily="34" charset="0"/>
              <a:buChar char="•"/>
              <a:tabLst/>
              <a:defRPr sz="1200"/>
            </a:lvl1pPr>
            <a:lvl2pPr marL="287971" indent="-143986">
              <a:lnSpc>
                <a:spcPct val="100000"/>
              </a:lnSpc>
              <a:spcBef>
                <a:spcPts val="267"/>
              </a:spcBef>
              <a:spcAft>
                <a:spcPts val="0"/>
              </a:spcAft>
              <a:buFont typeface="Arial" pitchFamily="34" charset="0"/>
              <a:buChar char="•"/>
              <a:defRPr sz="1200" baseline="0"/>
            </a:lvl2pPr>
            <a:lvl3pPr marL="431957"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36" name="Text Placeholder 4"/>
          <p:cNvSpPr>
            <a:spLocks noGrp="1"/>
          </p:cNvSpPr>
          <p:nvPr>
            <p:ph type="body" sz="quarter" idx="25" hasCustomPrompt="1"/>
          </p:nvPr>
        </p:nvSpPr>
        <p:spPr>
          <a:xfrm>
            <a:off x="9399600" y="2646614"/>
            <a:ext cx="1972800" cy="3063359"/>
          </a:xfrm>
          <a:prstGeom prst="roundRect">
            <a:avLst>
              <a:gd name="adj" fmla="val 7514"/>
            </a:avLst>
          </a:prstGeom>
          <a:noFill/>
          <a:ln>
            <a:solidFill>
              <a:schemeClr val="accent1"/>
            </a:solidFill>
          </a:ln>
        </p:spPr>
        <p:txBody>
          <a:bodyPr lIns="95990" tIns="47995" rIns="95990"/>
          <a:lstStyle>
            <a:lvl1pPr marL="143986" indent="-143986">
              <a:lnSpc>
                <a:spcPct val="100000"/>
              </a:lnSpc>
              <a:spcBef>
                <a:spcPts val="267"/>
              </a:spcBef>
              <a:spcAft>
                <a:spcPts val="0"/>
              </a:spcAft>
              <a:buFont typeface="Arial" pitchFamily="34" charset="0"/>
              <a:buChar char="•"/>
              <a:tabLst/>
              <a:defRPr sz="1200"/>
            </a:lvl1pPr>
            <a:lvl2pPr marL="287971" indent="-143986">
              <a:lnSpc>
                <a:spcPct val="100000"/>
              </a:lnSpc>
              <a:spcBef>
                <a:spcPts val="267"/>
              </a:spcBef>
              <a:spcAft>
                <a:spcPts val="0"/>
              </a:spcAft>
              <a:buFont typeface="Arial" pitchFamily="34" charset="0"/>
              <a:buChar char="•"/>
              <a:defRPr sz="1200" baseline="0"/>
            </a:lvl2pPr>
            <a:lvl3pPr marL="431957"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15" name="Text Placeholder 4"/>
          <p:cNvSpPr>
            <a:spLocks noGrp="1"/>
          </p:cNvSpPr>
          <p:nvPr>
            <p:ph type="body" sz="quarter" idx="11" hasCustomPrompt="1"/>
          </p:nvPr>
        </p:nvSpPr>
        <p:spPr>
          <a:xfrm>
            <a:off x="815893" y="1646781"/>
            <a:ext cx="1972800" cy="828192"/>
          </a:xfrm>
          <a:prstGeom prst="roundRect">
            <a:avLst>
              <a:gd name="adj" fmla="val 17473"/>
            </a:avLst>
          </a:prstGeom>
          <a:noFill/>
          <a:ln>
            <a:solidFill>
              <a:schemeClr val="accent1"/>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16" name="Text Placeholder 4"/>
          <p:cNvSpPr>
            <a:spLocks noGrp="1"/>
          </p:cNvSpPr>
          <p:nvPr>
            <p:ph type="body" sz="quarter" idx="30" hasCustomPrompt="1"/>
          </p:nvPr>
        </p:nvSpPr>
        <p:spPr>
          <a:xfrm>
            <a:off x="2961820" y="1646781"/>
            <a:ext cx="1972800" cy="828192"/>
          </a:xfrm>
          <a:prstGeom prst="roundRect">
            <a:avLst>
              <a:gd name="adj" fmla="val 17473"/>
            </a:avLst>
          </a:prstGeom>
          <a:noFill/>
          <a:ln>
            <a:solidFill>
              <a:schemeClr val="accent1"/>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17" name="Text Placeholder 4"/>
          <p:cNvSpPr>
            <a:spLocks noGrp="1"/>
          </p:cNvSpPr>
          <p:nvPr>
            <p:ph type="body" sz="quarter" idx="32" hasCustomPrompt="1"/>
          </p:nvPr>
        </p:nvSpPr>
        <p:spPr>
          <a:xfrm>
            <a:off x="5107747" y="1646781"/>
            <a:ext cx="1972800" cy="828192"/>
          </a:xfrm>
          <a:prstGeom prst="roundRect">
            <a:avLst>
              <a:gd name="adj" fmla="val 17473"/>
            </a:avLst>
          </a:prstGeom>
          <a:noFill/>
          <a:ln>
            <a:solidFill>
              <a:schemeClr val="accent1"/>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18" name="Text Placeholder 4"/>
          <p:cNvSpPr>
            <a:spLocks noGrp="1"/>
          </p:cNvSpPr>
          <p:nvPr>
            <p:ph type="body" sz="quarter" idx="34" hasCustomPrompt="1"/>
          </p:nvPr>
        </p:nvSpPr>
        <p:spPr>
          <a:xfrm>
            <a:off x="7253674" y="1646781"/>
            <a:ext cx="1972800" cy="828192"/>
          </a:xfrm>
          <a:prstGeom prst="roundRect">
            <a:avLst>
              <a:gd name="adj" fmla="val 17473"/>
            </a:avLst>
          </a:prstGeom>
          <a:noFill/>
          <a:ln>
            <a:solidFill>
              <a:schemeClr val="accent1"/>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19" name="Text Placeholder 4"/>
          <p:cNvSpPr>
            <a:spLocks noGrp="1"/>
          </p:cNvSpPr>
          <p:nvPr>
            <p:ph type="body" sz="quarter" idx="36" hasCustomPrompt="1"/>
          </p:nvPr>
        </p:nvSpPr>
        <p:spPr>
          <a:xfrm>
            <a:off x="9399600" y="1649029"/>
            <a:ext cx="1972800" cy="828192"/>
          </a:xfrm>
          <a:prstGeom prst="roundRect">
            <a:avLst>
              <a:gd name="adj" fmla="val 17473"/>
            </a:avLst>
          </a:prstGeom>
          <a:noFill/>
          <a:ln>
            <a:solidFill>
              <a:schemeClr val="accent1"/>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Tree>
    <p:extLst>
      <p:ext uri="{BB962C8B-B14F-4D97-AF65-F5344CB8AC3E}">
        <p14:creationId xmlns:p14="http://schemas.microsoft.com/office/powerpoint/2010/main" val="381344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long textboxes with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Text Placeholder 4"/>
          <p:cNvSpPr>
            <a:spLocks noGrp="1"/>
          </p:cNvSpPr>
          <p:nvPr>
            <p:ph type="body" sz="quarter" idx="11" hasCustomPrompt="1"/>
          </p:nvPr>
        </p:nvSpPr>
        <p:spPr>
          <a:xfrm>
            <a:off x="816927" y="1646780"/>
            <a:ext cx="10554336" cy="885805"/>
          </a:xfrm>
          <a:prstGeom prst="roundRect">
            <a:avLst>
              <a:gd name="adj" fmla="val 17432"/>
            </a:avLst>
          </a:prstGeom>
          <a:noFill/>
          <a:ln>
            <a:solidFill>
              <a:schemeClr val="accent1">
                <a:lumMod val="90000"/>
              </a:schemeClr>
            </a:solidFill>
          </a:ln>
        </p:spPr>
        <p:txBody>
          <a:bodyPr lIns="143986" tIns="95990" rIns="959904" bIns="0"/>
          <a:lstStyle>
            <a:lvl1pPr marL="0" indent="0">
              <a:lnSpc>
                <a:spcPct val="100000"/>
              </a:lnSpc>
              <a:spcBef>
                <a:spcPts val="0"/>
              </a:spcBef>
              <a:spcAft>
                <a:spcPts val="0"/>
              </a:spcAft>
              <a:buFontTx/>
              <a:buNone/>
              <a:tabLst/>
              <a:defRPr sz="18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6" name="Text Placeholder 5"/>
          <p:cNvSpPr>
            <a:spLocks noGrp="1"/>
          </p:cNvSpPr>
          <p:nvPr>
            <p:ph type="body" sz="quarter" idx="12" hasCustomPrompt="1"/>
          </p:nvPr>
        </p:nvSpPr>
        <p:spPr>
          <a:xfrm>
            <a:off x="10280262" y="1872433"/>
            <a:ext cx="912480" cy="892347"/>
          </a:xfrm>
        </p:spPr>
        <p:txBody>
          <a:bodyPr/>
          <a:lstStyle>
            <a:lvl1pPr marL="0" indent="0" algn="r">
              <a:lnSpc>
                <a:spcPct val="90000"/>
              </a:lnSpc>
              <a:spcAft>
                <a:spcPts val="0"/>
              </a:spcAft>
              <a:buFontTx/>
              <a:buNone/>
              <a:defRPr sz="6400" b="1">
                <a:ln>
                  <a:solidFill>
                    <a:schemeClr val="accent1">
                      <a:lumMod val="90000"/>
                    </a:schemeClr>
                  </a:solidFill>
                </a:ln>
                <a:solidFill>
                  <a:schemeClr val="bg1"/>
                </a:solidFill>
              </a:defRPr>
            </a:lvl1pPr>
          </a:lstStyle>
          <a:p>
            <a:pPr lvl="0"/>
            <a:r>
              <a:rPr lang="en-GB" noProof="0" dirty="0"/>
              <a:t>#</a:t>
            </a:r>
          </a:p>
        </p:txBody>
      </p:sp>
      <p:sp>
        <p:nvSpPr>
          <p:cNvPr id="9" name="Text Placeholder 4"/>
          <p:cNvSpPr>
            <a:spLocks noGrp="1"/>
          </p:cNvSpPr>
          <p:nvPr>
            <p:ph type="body" sz="quarter" idx="13" hasCustomPrompt="1"/>
          </p:nvPr>
        </p:nvSpPr>
        <p:spPr>
          <a:xfrm>
            <a:off x="816927" y="2706227"/>
            <a:ext cx="10554336" cy="885805"/>
          </a:xfrm>
          <a:prstGeom prst="roundRect">
            <a:avLst>
              <a:gd name="adj" fmla="val 17432"/>
            </a:avLst>
          </a:prstGeom>
          <a:noFill/>
          <a:ln>
            <a:solidFill>
              <a:schemeClr val="accent1">
                <a:lumMod val="90000"/>
              </a:schemeClr>
            </a:solidFill>
          </a:ln>
        </p:spPr>
        <p:txBody>
          <a:bodyPr lIns="143986" tIns="95990" rIns="959904" bIns="0"/>
          <a:lstStyle>
            <a:lvl1pPr marL="0" indent="0">
              <a:lnSpc>
                <a:spcPct val="100000"/>
              </a:lnSpc>
              <a:spcBef>
                <a:spcPts val="0"/>
              </a:spcBef>
              <a:spcAft>
                <a:spcPts val="0"/>
              </a:spcAft>
              <a:buFontTx/>
              <a:buNone/>
              <a:tabLst/>
              <a:defRPr sz="18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10" name="Text Placeholder 5"/>
          <p:cNvSpPr>
            <a:spLocks noGrp="1"/>
          </p:cNvSpPr>
          <p:nvPr>
            <p:ph type="body" sz="quarter" idx="14" hasCustomPrompt="1"/>
          </p:nvPr>
        </p:nvSpPr>
        <p:spPr>
          <a:xfrm>
            <a:off x="10280262" y="2949084"/>
            <a:ext cx="912480" cy="892347"/>
          </a:xfrm>
        </p:spPr>
        <p:txBody>
          <a:bodyPr/>
          <a:lstStyle>
            <a:lvl1pPr marL="0" indent="0" algn="r">
              <a:lnSpc>
                <a:spcPct val="90000"/>
              </a:lnSpc>
              <a:spcAft>
                <a:spcPts val="0"/>
              </a:spcAft>
              <a:buFontTx/>
              <a:buNone/>
              <a:defRPr sz="6400" b="1">
                <a:ln>
                  <a:solidFill>
                    <a:schemeClr val="accent1">
                      <a:lumMod val="90000"/>
                    </a:schemeClr>
                  </a:solidFill>
                </a:ln>
                <a:solidFill>
                  <a:schemeClr val="bg1"/>
                </a:solidFill>
              </a:defRPr>
            </a:lvl1pPr>
          </a:lstStyle>
          <a:p>
            <a:pPr lvl="0"/>
            <a:r>
              <a:rPr lang="en-GB" noProof="0" dirty="0"/>
              <a:t>#</a:t>
            </a:r>
          </a:p>
        </p:txBody>
      </p:sp>
      <p:sp>
        <p:nvSpPr>
          <p:cNvPr id="11" name="Text Placeholder 4"/>
          <p:cNvSpPr>
            <a:spLocks noGrp="1"/>
          </p:cNvSpPr>
          <p:nvPr>
            <p:ph type="body" sz="quarter" idx="15" hasCustomPrompt="1"/>
          </p:nvPr>
        </p:nvSpPr>
        <p:spPr>
          <a:xfrm>
            <a:off x="816927" y="3765672"/>
            <a:ext cx="10554336" cy="885805"/>
          </a:xfrm>
          <a:prstGeom prst="roundRect">
            <a:avLst>
              <a:gd name="adj" fmla="val 17432"/>
            </a:avLst>
          </a:prstGeom>
          <a:noFill/>
          <a:ln>
            <a:solidFill>
              <a:schemeClr val="accent1">
                <a:lumMod val="90000"/>
              </a:schemeClr>
            </a:solidFill>
          </a:ln>
        </p:spPr>
        <p:txBody>
          <a:bodyPr lIns="143986" tIns="95990" rIns="959904"/>
          <a:lstStyle>
            <a:lvl1pPr marL="0" indent="0">
              <a:lnSpc>
                <a:spcPct val="100000"/>
              </a:lnSpc>
              <a:spcBef>
                <a:spcPts val="0"/>
              </a:spcBef>
              <a:spcAft>
                <a:spcPts val="0"/>
              </a:spcAft>
              <a:buFontTx/>
              <a:buNone/>
              <a:tabLst/>
              <a:defRPr sz="18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12" name="Text Placeholder 5"/>
          <p:cNvSpPr>
            <a:spLocks noGrp="1"/>
          </p:cNvSpPr>
          <p:nvPr>
            <p:ph type="body" sz="quarter" idx="16" hasCustomPrompt="1"/>
          </p:nvPr>
        </p:nvSpPr>
        <p:spPr>
          <a:xfrm>
            <a:off x="10280262" y="4007729"/>
            <a:ext cx="912480" cy="892347"/>
          </a:xfrm>
        </p:spPr>
        <p:txBody>
          <a:bodyPr/>
          <a:lstStyle>
            <a:lvl1pPr marL="0" indent="0" algn="r">
              <a:lnSpc>
                <a:spcPct val="90000"/>
              </a:lnSpc>
              <a:spcAft>
                <a:spcPts val="0"/>
              </a:spcAft>
              <a:buFontTx/>
              <a:buNone/>
              <a:defRPr sz="6400" b="1">
                <a:ln>
                  <a:solidFill>
                    <a:schemeClr val="accent1">
                      <a:lumMod val="90000"/>
                    </a:schemeClr>
                  </a:solidFill>
                </a:ln>
                <a:solidFill>
                  <a:schemeClr val="bg1"/>
                </a:solidFill>
              </a:defRPr>
            </a:lvl1pPr>
          </a:lstStyle>
          <a:p>
            <a:pPr lvl="0"/>
            <a:r>
              <a:rPr lang="en-GB" noProof="0" dirty="0"/>
              <a:t>#</a:t>
            </a:r>
          </a:p>
        </p:txBody>
      </p:sp>
      <p:sp>
        <p:nvSpPr>
          <p:cNvPr id="13" name="Text Placeholder 4"/>
          <p:cNvSpPr>
            <a:spLocks noGrp="1"/>
          </p:cNvSpPr>
          <p:nvPr>
            <p:ph type="body" sz="quarter" idx="17" hasCustomPrompt="1"/>
          </p:nvPr>
        </p:nvSpPr>
        <p:spPr>
          <a:xfrm>
            <a:off x="816929" y="4825117"/>
            <a:ext cx="10554285" cy="885805"/>
          </a:xfrm>
          <a:prstGeom prst="roundRect">
            <a:avLst>
              <a:gd name="adj" fmla="val 17432"/>
            </a:avLst>
          </a:prstGeom>
          <a:noFill/>
          <a:ln>
            <a:solidFill>
              <a:schemeClr val="accent1">
                <a:lumMod val="90000"/>
              </a:schemeClr>
            </a:solidFill>
          </a:ln>
        </p:spPr>
        <p:txBody>
          <a:bodyPr lIns="143986" tIns="95990" rIns="959904"/>
          <a:lstStyle>
            <a:lvl1pPr marL="0" indent="0">
              <a:lnSpc>
                <a:spcPct val="100000"/>
              </a:lnSpc>
              <a:spcBef>
                <a:spcPts val="0"/>
              </a:spcBef>
              <a:spcAft>
                <a:spcPts val="0"/>
              </a:spcAft>
              <a:buFontTx/>
              <a:buNone/>
              <a:tabLst/>
              <a:defRPr sz="18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14" name="Text Placeholder 5"/>
          <p:cNvSpPr>
            <a:spLocks noGrp="1"/>
          </p:cNvSpPr>
          <p:nvPr>
            <p:ph type="body" sz="quarter" idx="18" hasCustomPrompt="1"/>
          </p:nvPr>
        </p:nvSpPr>
        <p:spPr>
          <a:xfrm>
            <a:off x="10280262" y="5066374"/>
            <a:ext cx="912480" cy="892347"/>
          </a:xfrm>
        </p:spPr>
        <p:txBody>
          <a:bodyPr/>
          <a:lstStyle>
            <a:lvl1pPr marL="0" indent="0" algn="r">
              <a:lnSpc>
                <a:spcPct val="90000"/>
              </a:lnSpc>
              <a:spcAft>
                <a:spcPts val="0"/>
              </a:spcAft>
              <a:buFontTx/>
              <a:buNone/>
              <a:defRPr sz="6400" b="1">
                <a:ln>
                  <a:solidFill>
                    <a:schemeClr val="accent1">
                      <a:lumMod val="90000"/>
                    </a:schemeClr>
                  </a:solidFill>
                </a:ln>
                <a:solidFill>
                  <a:schemeClr val="bg1"/>
                </a:solidFill>
              </a:defRPr>
            </a:lvl1pPr>
          </a:lstStyle>
          <a:p>
            <a:pPr lvl="0"/>
            <a:r>
              <a:rPr lang="en-GB" noProof="0" dirty="0"/>
              <a:t>#</a:t>
            </a:r>
          </a:p>
        </p:txBody>
      </p:sp>
    </p:spTree>
    <p:extLst>
      <p:ext uri="{BB962C8B-B14F-4D97-AF65-F5344CB8AC3E}">
        <p14:creationId xmlns:p14="http://schemas.microsoft.com/office/powerpoint/2010/main" val="180210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4" name="Text Placeholder 4"/>
          <p:cNvSpPr>
            <a:spLocks noGrp="1"/>
          </p:cNvSpPr>
          <p:nvPr>
            <p:ph type="body" sz="quarter" idx="16" hasCustomPrompt="1"/>
          </p:nvPr>
        </p:nvSpPr>
        <p:spPr>
          <a:xfrm>
            <a:off x="815894" y="2325645"/>
            <a:ext cx="3402000" cy="2256773"/>
          </a:xfrm>
          <a:prstGeom prst="roundRect">
            <a:avLst>
              <a:gd name="adj" fmla="val 9030"/>
            </a:avLst>
          </a:prstGeom>
          <a:noFill/>
          <a:ln>
            <a:solidFill>
              <a:schemeClr val="accent1">
                <a:lumMod val="90000"/>
              </a:schemeClr>
            </a:solidFill>
          </a:ln>
        </p:spPr>
        <p:txBody>
          <a:bodyPr lIns="143986" tIns="143986" rIns="143986"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7" name="Text Placeholder 4"/>
          <p:cNvSpPr>
            <a:spLocks noGrp="1"/>
          </p:cNvSpPr>
          <p:nvPr>
            <p:ph type="body" sz="quarter" idx="17" hasCustomPrompt="1"/>
          </p:nvPr>
        </p:nvSpPr>
        <p:spPr>
          <a:xfrm>
            <a:off x="4389144" y="2325645"/>
            <a:ext cx="3402000" cy="2256773"/>
          </a:xfrm>
          <a:prstGeom prst="roundRect">
            <a:avLst>
              <a:gd name="adj" fmla="val 9030"/>
            </a:avLst>
          </a:prstGeom>
          <a:noFill/>
          <a:ln>
            <a:solidFill>
              <a:schemeClr val="accent1">
                <a:lumMod val="90000"/>
              </a:schemeClr>
            </a:solidFill>
          </a:ln>
        </p:spPr>
        <p:txBody>
          <a:bodyPr lIns="143986" tIns="143986" rIns="143986" bIns="95990"/>
          <a:lstStyle>
            <a:lvl1pPr marL="0" indent="0">
              <a:lnSpc>
                <a:spcPct val="100000"/>
              </a:lnSpc>
              <a:spcBef>
                <a:spcPts val="80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8" name="Text Placeholder 4"/>
          <p:cNvSpPr>
            <a:spLocks noGrp="1"/>
          </p:cNvSpPr>
          <p:nvPr>
            <p:ph type="body" sz="quarter" idx="18" hasCustomPrompt="1"/>
          </p:nvPr>
        </p:nvSpPr>
        <p:spPr>
          <a:xfrm>
            <a:off x="7962395" y="2325645"/>
            <a:ext cx="3402000" cy="2256773"/>
          </a:xfrm>
          <a:prstGeom prst="roundRect">
            <a:avLst>
              <a:gd name="adj" fmla="val 9030"/>
            </a:avLst>
          </a:prstGeom>
          <a:noFill/>
          <a:ln>
            <a:solidFill>
              <a:schemeClr val="accent1">
                <a:lumMod val="90000"/>
              </a:schemeClr>
            </a:solidFill>
          </a:ln>
        </p:spPr>
        <p:txBody>
          <a:bodyPr lIns="143986" tIns="143986" rIns="143986"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indent="-335966">
              <a:spcAft>
                <a:spcPts val="800"/>
              </a:spcAft>
              <a:buFont typeface="Arial" pitchFamily="34" charset="0"/>
              <a:buChar char="•"/>
              <a:defRPr sz="18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78517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2 textboxes with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Text Placeholder 4"/>
          <p:cNvSpPr>
            <a:spLocks noGrp="1"/>
          </p:cNvSpPr>
          <p:nvPr>
            <p:ph type="body" sz="quarter" idx="11" hasCustomPrompt="1"/>
          </p:nvPr>
        </p:nvSpPr>
        <p:spPr>
          <a:xfrm>
            <a:off x="816931" y="1646612"/>
            <a:ext cx="5190171" cy="1945145"/>
          </a:xfrm>
          <a:prstGeom prst="roundRect">
            <a:avLst>
              <a:gd name="adj" fmla="val 7024"/>
            </a:avLst>
          </a:prstGeom>
          <a:noFill/>
          <a:ln>
            <a:solidFill>
              <a:schemeClr val="accent1">
                <a:lumMod val="90000"/>
              </a:schemeClr>
            </a:solidFill>
          </a:ln>
        </p:spPr>
        <p:txBody>
          <a:bodyPr lIns="143986" tIns="143986" rIns="143986"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6" name="Text Placeholder 5"/>
          <p:cNvSpPr>
            <a:spLocks noGrp="1"/>
          </p:cNvSpPr>
          <p:nvPr>
            <p:ph type="body" sz="quarter" idx="12" hasCustomPrompt="1"/>
          </p:nvPr>
        </p:nvSpPr>
        <p:spPr>
          <a:xfrm>
            <a:off x="4890967" y="2486316"/>
            <a:ext cx="905096" cy="1097565"/>
          </a:xfrm>
        </p:spPr>
        <p:txBody>
          <a:bodyPr/>
          <a:lstStyle>
            <a:lvl1pPr marL="0" indent="0" algn="r">
              <a:lnSpc>
                <a:spcPct val="90000"/>
              </a:lnSpc>
              <a:spcAft>
                <a:spcPts val="0"/>
              </a:spcAft>
              <a:buFontTx/>
              <a:buNone/>
              <a:defRPr sz="8000" b="1">
                <a:ln>
                  <a:solidFill>
                    <a:schemeClr val="accent1">
                      <a:lumMod val="90000"/>
                    </a:schemeClr>
                  </a:solidFill>
                </a:ln>
                <a:solidFill>
                  <a:schemeClr val="bg1"/>
                </a:solidFill>
              </a:defRPr>
            </a:lvl1pPr>
          </a:lstStyle>
          <a:p>
            <a:pPr lvl="0"/>
            <a:r>
              <a:rPr lang="en-GB" noProof="0" dirty="0"/>
              <a:t>#</a:t>
            </a:r>
          </a:p>
        </p:txBody>
      </p:sp>
      <p:sp>
        <p:nvSpPr>
          <p:cNvPr id="11" name="Text Placeholder 4"/>
          <p:cNvSpPr>
            <a:spLocks noGrp="1"/>
          </p:cNvSpPr>
          <p:nvPr>
            <p:ph type="body" sz="quarter" idx="13" hasCustomPrompt="1"/>
          </p:nvPr>
        </p:nvSpPr>
        <p:spPr>
          <a:xfrm>
            <a:off x="816931" y="3764836"/>
            <a:ext cx="5190171" cy="1943021"/>
          </a:xfrm>
          <a:prstGeom prst="roundRect">
            <a:avLst>
              <a:gd name="adj" fmla="val 7024"/>
            </a:avLst>
          </a:prstGeom>
          <a:noFill/>
          <a:ln>
            <a:solidFill>
              <a:schemeClr val="accent1">
                <a:lumMod val="90000"/>
              </a:schemeClr>
            </a:solidFill>
          </a:ln>
        </p:spPr>
        <p:txBody>
          <a:bodyPr lIns="143986" tIns="143986" rIns="143986"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12" name="Text Placeholder 5"/>
          <p:cNvSpPr>
            <a:spLocks noGrp="1"/>
          </p:cNvSpPr>
          <p:nvPr>
            <p:ph type="body" sz="quarter" idx="14" hasCustomPrompt="1"/>
          </p:nvPr>
        </p:nvSpPr>
        <p:spPr>
          <a:xfrm>
            <a:off x="4890967" y="4610292"/>
            <a:ext cx="905096" cy="1097565"/>
          </a:xfrm>
        </p:spPr>
        <p:txBody>
          <a:bodyPr/>
          <a:lstStyle>
            <a:lvl1pPr marL="0" indent="0" algn="r">
              <a:lnSpc>
                <a:spcPct val="90000"/>
              </a:lnSpc>
              <a:spcAft>
                <a:spcPts val="0"/>
              </a:spcAft>
              <a:buFontTx/>
              <a:buNone/>
              <a:defRPr sz="8000" b="1">
                <a:ln>
                  <a:solidFill>
                    <a:schemeClr val="accent1">
                      <a:lumMod val="90000"/>
                    </a:schemeClr>
                  </a:solidFill>
                </a:ln>
                <a:solidFill>
                  <a:schemeClr val="bg1"/>
                </a:solidFill>
              </a:defRPr>
            </a:lvl1pPr>
          </a:lstStyle>
          <a:p>
            <a:pPr lvl="0"/>
            <a:r>
              <a:rPr lang="en-GB" noProof="0" dirty="0"/>
              <a:t>#</a:t>
            </a:r>
          </a:p>
        </p:txBody>
      </p:sp>
      <p:sp>
        <p:nvSpPr>
          <p:cNvPr id="13" name="Text Placeholder 4"/>
          <p:cNvSpPr>
            <a:spLocks noGrp="1"/>
          </p:cNvSpPr>
          <p:nvPr>
            <p:ph type="body" sz="quarter" idx="15" hasCustomPrompt="1"/>
          </p:nvPr>
        </p:nvSpPr>
        <p:spPr>
          <a:xfrm>
            <a:off x="6180141" y="1646614"/>
            <a:ext cx="5191125" cy="1937267"/>
          </a:xfrm>
          <a:prstGeom prst="roundRect">
            <a:avLst>
              <a:gd name="adj" fmla="val 7024"/>
            </a:avLst>
          </a:prstGeom>
          <a:noFill/>
          <a:ln>
            <a:solidFill>
              <a:schemeClr val="accent1">
                <a:lumMod val="90000"/>
              </a:schemeClr>
            </a:solidFill>
          </a:ln>
        </p:spPr>
        <p:txBody>
          <a:bodyPr lIns="143986" tIns="143986" rIns="143986"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14" name="Text Placeholder 5"/>
          <p:cNvSpPr>
            <a:spLocks noGrp="1"/>
          </p:cNvSpPr>
          <p:nvPr>
            <p:ph type="body" sz="quarter" idx="16" hasCustomPrompt="1"/>
          </p:nvPr>
        </p:nvSpPr>
        <p:spPr>
          <a:xfrm>
            <a:off x="10283437" y="2483661"/>
            <a:ext cx="905096" cy="1097565"/>
          </a:xfrm>
        </p:spPr>
        <p:txBody>
          <a:bodyPr/>
          <a:lstStyle>
            <a:lvl1pPr marL="0" indent="0" algn="r">
              <a:lnSpc>
                <a:spcPct val="90000"/>
              </a:lnSpc>
              <a:spcAft>
                <a:spcPts val="0"/>
              </a:spcAft>
              <a:buFontTx/>
              <a:buNone/>
              <a:defRPr sz="8000" b="1">
                <a:ln>
                  <a:solidFill>
                    <a:schemeClr val="accent1">
                      <a:lumMod val="90000"/>
                    </a:schemeClr>
                  </a:solidFill>
                </a:ln>
                <a:solidFill>
                  <a:schemeClr val="bg1"/>
                </a:solidFill>
              </a:defRPr>
            </a:lvl1pPr>
          </a:lstStyle>
          <a:p>
            <a:pPr lvl="0"/>
            <a:r>
              <a:rPr lang="en-GB" noProof="0" dirty="0"/>
              <a:t>#</a:t>
            </a:r>
          </a:p>
        </p:txBody>
      </p:sp>
      <p:sp>
        <p:nvSpPr>
          <p:cNvPr id="15" name="Text Placeholder 4"/>
          <p:cNvSpPr>
            <a:spLocks noGrp="1"/>
          </p:cNvSpPr>
          <p:nvPr>
            <p:ph type="body" sz="quarter" idx="17" hasCustomPrompt="1"/>
          </p:nvPr>
        </p:nvSpPr>
        <p:spPr>
          <a:xfrm>
            <a:off x="6180141" y="3764835"/>
            <a:ext cx="5191125" cy="1943020"/>
          </a:xfrm>
          <a:prstGeom prst="roundRect">
            <a:avLst>
              <a:gd name="adj" fmla="val 7024"/>
            </a:avLst>
          </a:prstGeom>
          <a:noFill/>
          <a:ln>
            <a:solidFill>
              <a:schemeClr val="accent1">
                <a:lumMod val="90000"/>
              </a:schemeClr>
            </a:solidFill>
          </a:ln>
        </p:spPr>
        <p:txBody>
          <a:bodyPr lIns="143986" tIns="143986" rIns="143986"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16" name="Text Placeholder 5"/>
          <p:cNvSpPr>
            <a:spLocks noGrp="1"/>
          </p:cNvSpPr>
          <p:nvPr>
            <p:ph type="body" sz="quarter" idx="18" hasCustomPrompt="1"/>
          </p:nvPr>
        </p:nvSpPr>
        <p:spPr>
          <a:xfrm>
            <a:off x="10298315" y="4607637"/>
            <a:ext cx="905096" cy="1097565"/>
          </a:xfrm>
        </p:spPr>
        <p:txBody>
          <a:bodyPr/>
          <a:lstStyle>
            <a:lvl1pPr marL="0" indent="0" algn="r">
              <a:lnSpc>
                <a:spcPct val="90000"/>
              </a:lnSpc>
              <a:spcAft>
                <a:spcPts val="0"/>
              </a:spcAft>
              <a:buFontTx/>
              <a:buNone/>
              <a:defRPr sz="8000" b="1">
                <a:ln>
                  <a:solidFill>
                    <a:schemeClr val="accent1">
                      <a:lumMod val="90000"/>
                    </a:schemeClr>
                  </a:solidFill>
                </a:ln>
                <a:solidFill>
                  <a:schemeClr val="bg1"/>
                </a:solidFill>
              </a:defRPr>
            </a:lvl1pPr>
          </a:lstStyle>
          <a:p>
            <a:pPr lvl="0"/>
            <a:r>
              <a:rPr lang="en-GB" noProof="0" dirty="0"/>
              <a:t>#</a:t>
            </a:r>
          </a:p>
        </p:txBody>
      </p:sp>
    </p:spTree>
    <p:extLst>
      <p:ext uri="{BB962C8B-B14F-4D97-AF65-F5344CB8AC3E}">
        <p14:creationId xmlns:p14="http://schemas.microsoft.com/office/powerpoint/2010/main" val="188404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outline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Text Placeholder 4"/>
          <p:cNvSpPr>
            <a:spLocks noGrp="1"/>
          </p:cNvSpPr>
          <p:nvPr>
            <p:ph type="body" sz="quarter" idx="11" hasCustomPrompt="1"/>
          </p:nvPr>
        </p:nvSpPr>
        <p:spPr>
          <a:xfrm>
            <a:off x="816931" y="1646613"/>
            <a:ext cx="5190171" cy="4061245"/>
          </a:xfrm>
          <a:prstGeom prst="roundRect">
            <a:avLst>
              <a:gd name="adj" fmla="val 3592"/>
            </a:avLst>
          </a:prstGeom>
          <a:noFill/>
          <a:ln>
            <a:solidFill>
              <a:schemeClr val="accent1">
                <a:lumMod val="90000"/>
              </a:schemeClr>
            </a:solidFill>
          </a:ln>
        </p:spPr>
        <p:txBody>
          <a:bodyPr lIns="143986" tIns="143986" rIns="191981"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marL="1305469">
              <a:spcAft>
                <a:spcPts val="800"/>
              </a:spcAft>
              <a:defRPr sz="1800"/>
            </a:lvl4pPr>
            <a:lvl5pPr marL="1804620">
              <a:spcAft>
                <a:spcPts val="800"/>
              </a:spcAft>
              <a:defRPr sz="18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4"/>
          <p:cNvSpPr>
            <a:spLocks noGrp="1"/>
          </p:cNvSpPr>
          <p:nvPr>
            <p:ph type="body" sz="quarter" idx="12" hasCustomPrompt="1"/>
          </p:nvPr>
        </p:nvSpPr>
        <p:spPr>
          <a:xfrm>
            <a:off x="6180140" y="1646613"/>
            <a:ext cx="5191125" cy="4061245"/>
          </a:xfrm>
          <a:prstGeom prst="roundRect">
            <a:avLst>
              <a:gd name="adj" fmla="val 3592"/>
            </a:avLst>
          </a:prstGeom>
          <a:noFill/>
          <a:ln>
            <a:solidFill>
              <a:schemeClr val="accent1">
                <a:lumMod val="90000"/>
              </a:schemeClr>
            </a:solidFill>
          </a:ln>
        </p:spPr>
        <p:txBody>
          <a:bodyPr lIns="143986" tIns="143986" rIns="191981"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marL="1305469">
              <a:spcAft>
                <a:spcPts val="800"/>
              </a:spcAft>
              <a:defRPr sz="1800"/>
            </a:lvl4pPr>
            <a:lvl5pPr marL="1804620">
              <a:spcAft>
                <a:spcPts val="800"/>
              </a:spcAft>
              <a:defRPr sz="18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54796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Text Placeholder 4"/>
          <p:cNvSpPr>
            <a:spLocks noGrp="1"/>
          </p:cNvSpPr>
          <p:nvPr>
            <p:ph type="body" sz="quarter" idx="11"/>
          </p:nvPr>
        </p:nvSpPr>
        <p:spPr>
          <a:xfrm>
            <a:off x="816928" y="1648208"/>
            <a:ext cx="10554337" cy="4061765"/>
          </a:xfrm>
        </p:spPr>
        <p:txBody>
          <a:bodyPr lIns="0"/>
          <a:lstStyle>
            <a:lvl1pPr marL="0" indent="0">
              <a:buNone/>
              <a:defRPr sz="3600"/>
            </a:lvl1pPr>
          </a:lstStyle>
          <a:p>
            <a:pPr lvl="0"/>
            <a:r>
              <a:rPr lang="en-GB" noProof="0" dirty="0"/>
              <a:t>Click to edit Master text styles</a:t>
            </a:r>
          </a:p>
        </p:txBody>
      </p:sp>
    </p:spTree>
    <p:extLst>
      <p:ext uri="{BB962C8B-B14F-4D97-AF65-F5344CB8AC3E}">
        <p14:creationId xmlns:p14="http://schemas.microsoft.com/office/powerpoint/2010/main" val="219866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919"/>
            <a:ext cx="10361851" cy="147036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562" y="3887100"/>
            <a:ext cx="8533289" cy="1753006"/>
          </a:xfrm>
          <a:prstGeom prst="rect">
            <a:avLst/>
          </a:prstGeom>
        </p:spPr>
        <p:txBody>
          <a:bodyPr/>
          <a:lstStyle>
            <a:lvl1pPr marL="0" indent="0" algn="ctr">
              <a:buNone/>
              <a:defRPr/>
            </a:lvl1pPr>
            <a:lvl2pPr marL="457291" indent="0" algn="ctr">
              <a:buNone/>
              <a:defRPr/>
            </a:lvl2pPr>
            <a:lvl3pPr marL="914583" indent="0" algn="ctr">
              <a:buNone/>
              <a:defRPr/>
            </a:lvl3pPr>
            <a:lvl4pPr marL="1371874" indent="0" algn="ctr">
              <a:buNone/>
              <a:defRPr/>
            </a:lvl4pPr>
            <a:lvl5pPr marL="1829166" indent="0" algn="ctr">
              <a:buNone/>
              <a:defRPr/>
            </a:lvl5pPr>
            <a:lvl6pPr marL="2286457" indent="0" algn="ctr">
              <a:buNone/>
              <a:defRPr/>
            </a:lvl6pPr>
            <a:lvl7pPr marL="2743749" indent="0" algn="ctr">
              <a:buNone/>
              <a:defRPr/>
            </a:lvl7pPr>
            <a:lvl8pPr marL="3201040" indent="0" algn="ctr">
              <a:buNone/>
              <a:defRPr/>
            </a:lvl8pPr>
            <a:lvl9pPr marL="3658332"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09521" y="6246671"/>
            <a:ext cx="2844430" cy="47636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058" y="6246671"/>
            <a:ext cx="3860297" cy="47636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E339993-2E89-4710-AB49-C8CB2E01226C}" type="slidenum">
              <a:rPr lang="en-US" altLang="en-US"/>
              <a:pPr/>
              <a:t>‹#›</a:t>
            </a:fld>
            <a:endParaRPr lang="en-US" altLang="en-US"/>
          </a:p>
        </p:txBody>
      </p:sp>
    </p:spTree>
    <p:extLst>
      <p:ext uri="{BB962C8B-B14F-4D97-AF65-F5344CB8AC3E}">
        <p14:creationId xmlns:p14="http://schemas.microsoft.com/office/powerpoint/2010/main" val="41724083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 y="-1"/>
            <a:ext cx="12190413" cy="2916675"/>
          </a:xfrm>
          <a:noFill/>
          <a:ln>
            <a:noFill/>
          </a:ln>
        </p:spPr>
        <p:txBody>
          <a:bodyPr/>
          <a:lstStyle>
            <a:lvl1pPr>
              <a:buNone/>
              <a:defRPr>
                <a:solidFill>
                  <a:schemeClr val="tx1"/>
                </a:solidFill>
              </a:defRPr>
            </a:lvl1pPr>
          </a:lstStyle>
          <a:p>
            <a:r>
              <a:rPr lang="en-GB" noProof="0" dirty="0"/>
              <a:t>Click icon to add picture</a:t>
            </a:r>
          </a:p>
        </p:txBody>
      </p:sp>
      <p:sp>
        <p:nvSpPr>
          <p:cNvPr id="2" name="Title 1"/>
          <p:cNvSpPr>
            <a:spLocks noGrp="1"/>
          </p:cNvSpPr>
          <p:nvPr>
            <p:ph type="title"/>
          </p:nvPr>
        </p:nvSpPr>
        <p:spPr>
          <a:xfrm>
            <a:off x="817563" y="3377582"/>
            <a:ext cx="4886679" cy="900208"/>
          </a:xfrm>
        </p:spPr>
        <p:txBody>
          <a:bodyPr/>
          <a:lstStyle/>
          <a:p>
            <a:r>
              <a:rPr lang="en-GB" noProof="0" dirty="0"/>
              <a:t>Click to edit Master title style</a:t>
            </a:r>
          </a:p>
        </p:txBody>
      </p:sp>
      <p:sp>
        <p:nvSpPr>
          <p:cNvPr id="4" name="Content Placeholder 3"/>
          <p:cNvSpPr>
            <a:spLocks noGrp="1"/>
          </p:cNvSpPr>
          <p:nvPr>
            <p:ph sz="quarter" idx="2"/>
          </p:nvPr>
        </p:nvSpPr>
        <p:spPr>
          <a:xfrm>
            <a:off x="6180141" y="3377581"/>
            <a:ext cx="5193349" cy="233334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Tree>
    <p:extLst>
      <p:ext uri="{BB962C8B-B14F-4D97-AF65-F5344CB8AC3E}">
        <p14:creationId xmlns:p14="http://schemas.microsoft.com/office/powerpoint/2010/main" val="222761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3" name="Title 2"/>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19059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7565" y="1648208"/>
            <a:ext cx="5189537" cy="4060179"/>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180141" y="1648208"/>
            <a:ext cx="5191125" cy="4060179"/>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7" name="Title 6"/>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29831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7565" y="1648208"/>
            <a:ext cx="5189537" cy="4060179"/>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7" name="Title 6"/>
          <p:cNvSpPr>
            <a:spLocks noGrp="1"/>
          </p:cNvSpPr>
          <p:nvPr>
            <p:ph type="title"/>
          </p:nvPr>
        </p:nvSpPr>
        <p:spPr/>
        <p:txBody>
          <a:bodyPr/>
          <a:lstStyle/>
          <a:p>
            <a:r>
              <a:rPr lang="en-GB" dirty="0"/>
              <a:t>Click to edit Master title style</a:t>
            </a:r>
          </a:p>
        </p:txBody>
      </p:sp>
      <p:sp>
        <p:nvSpPr>
          <p:cNvPr id="6" name="Text Placeholder 4"/>
          <p:cNvSpPr>
            <a:spLocks noGrp="1"/>
          </p:cNvSpPr>
          <p:nvPr>
            <p:ph type="body" sz="quarter" idx="12" hasCustomPrompt="1"/>
          </p:nvPr>
        </p:nvSpPr>
        <p:spPr>
          <a:xfrm>
            <a:off x="6180140" y="1646613"/>
            <a:ext cx="5191125" cy="4061245"/>
          </a:xfrm>
          <a:prstGeom prst="roundRect">
            <a:avLst>
              <a:gd name="adj" fmla="val 3592"/>
            </a:avLst>
          </a:prstGeom>
          <a:noFill/>
          <a:ln>
            <a:solidFill>
              <a:schemeClr val="accent1">
                <a:lumMod val="90000"/>
              </a:schemeClr>
            </a:solidFill>
          </a:ln>
        </p:spPr>
        <p:txBody>
          <a:bodyPr lIns="143986" tIns="143986" rIns="191981"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marL="1305469">
              <a:spcAft>
                <a:spcPts val="800"/>
              </a:spcAft>
              <a:defRPr sz="1800"/>
            </a:lvl4pPr>
            <a:lvl5pPr marL="1804620">
              <a:spcAft>
                <a:spcPts val="800"/>
              </a:spcAft>
              <a:defRPr sz="18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46601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817565" y="1648208"/>
            <a:ext cx="5189537"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quarter" idx="2"/>
          </p:nvPr>
        </p:nvSpPr>
        <p:spPr>
          <a:xfrm>
            <a:off x="6180141" y="1648207"/>
            <a:ext cx="5184257" cy="194355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p:cNvSpPr>
            <a:spLocks noGrp="1"/>
          </p:cNvSpPr>
          <p:nvPr>
            <p:ph sz="quarter" idx="3"/>
          </p:nvPr>
        </p:nvSpPr>
        <p:spPr>
          <a:xfrm>
            <a:off x="6180141" y="3764835"/>
            <a:ext cx="5191125" cy="1945137"/>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6" name="Title 5"/>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14307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80141" y="1648206"/>
            <a:ext cx="5191125" cy="4061766"/>
          </a:xfrm>
          <a:noFill/>
        </p:spPr>
        <p:txBody>
          <a:bodyPr tIns="0" anchor="t" anchorCtr="0"/>
          <a:lstStyle>
            <a:lvl1pPr>
              <a:buNone/>
              <a:defRPr/>
            </a:lvl1pPr>
          </a:lstStyle>
          <a:p>
            <a:r>
              <a:rPr lang="en-GB" noProof="0" dirty="0"/>
              <a:t>Click icon to add picture</a:t>
            </a:r>
          </a:p>
        </p:txBody>
      </p:sp>
      <p:sp>
        <p:nvSpPr>
          <p:cNvPr id="9" name="Slide Number Placeholder 5"/>
          <p:cNvSpPr>
            <a:spLocks noGrp="1"/>
          </p:cNvSpPr>
          <p:nvPr>
            <p:ph type="sldNum" sz="quarter" idx="4"/>
          </p:nvPr>
        </p:nvSpPr>
        <p:spPr>
          <a:xfrm>
            <a:off x="11364395" y="6284783"/>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4" name="Title 3"/>
          <p:cNvSpPr>
            <a:spLocks noGrp="1"/>
          </p:cNvSpPr>
          <p:nvPr>
            <p:ph type="title"/>
          </p:nvPr>
        </p:nvSpPr>
        <p:spPr/>
        <p:txBody>
          <a:bodyPr/>
          <a:lstStyle/>
          <a:p>
            <a:r>
              <a:rPr lang="en-GB" dirty="0"/>
              <a:t>Click to edit Master title style</a:t>
            </a:r>
          </a:p>
        </p:txBody>
      </p:sp>
      <p:sp>
        <p:nvSpPr>
          <p:cNvPr id="6" name="Text Placeholder 2"/>
          <p:cNvSpPr>
            <a:spLocks noGrp="1"/>
          </p:cNvSpPr>
          <p:nvPr>
            <p:ph type="body" sz="half" idx="1"/>
          </p:nvPr>
        </p:nvSpPr>
        <p:spPr>
          <a:xfrm>
            <a:off x="817565" y="1648208"/>
            <a:ext cx="5189537"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16128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small imag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180141" y="1648207"/>
            <a:ext cx="5191125" cy="1943550"/>
          </a:xfrm>
          <a:noFill/>
          <a:ln>
            <a:noFill/>
          </a:ln>
        </p:spPr>
        <p:txBody>
          <a:bodyPr/>
          <a:lstStyle>
            <a:lvl1pPr marL="0" indent="0">
              <a:buNone/>
              <a:defRPr>
                <a:solidFill>
                  <a:schemeClr val="tx1"/>
                </a:solidFill>
              </a:defRPr>
            </a:lvl1pPr>
          </a:lstStyle>
          <a:p>
            <a:r>
              <a:rPr lang="en-GB" noProof="0" dirty="0"/>
              <a:t>Click icon to add picture</a:t>
            </a:r>
          </a:p>
        </p:txBody>
      </p:sp>
      <p:sp>
        <p:nvSpPr>
          <p:cNvPr id="10"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4" name="Title 3"/>
          <p:cNvSpPr>
            <a:spLocks noGrp="1"/>
          </p:cNvSpPr>
          <p:nvPr>
            <p:ph type="title"/>
          </p:nvPr>
        </p:nvSpPr>
        <p:spPr/>
        <p:txBody>
          <a:bodyPr/>
          <a:lstStyle/>
          <a:p>
            <a:r>
              <a:rPr lang="en-GB" dirty="0"/>
              <a:t>Click to edit Master title style</a:t>
            </a:r>
          </a:p>
        </p:txBody>
      </p:sp>
      <p:sp>
        <p:nvSpPr>
          <p:cNvPr id="6" name="Text Placeholder 2"/>
          <p:cNvSpPr>
            <a:spLocks noGrp="1"/>
          </p:cNvSpPr>
          <p:nvPr>
            <p:ph type="body" sz="half" idx="1"/>
          </p:nvPr>
        </p:nvSpPr>
        <p:spPr>
          <a:xfrm>
            <a:off x="817565" y="1648208"/>
            <a:ext cx="5189537"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33120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180141" y="1648207"/>
            <a:ext cx="5191125" cy="1943550"/>
          </a:xfrm>
          <a:noFill/>
          <a:ln>
            <a:noFill/>
          </a:ln>
        </p:spPr>
        <p:txBody>
          <a:bodyPr/>
          <a:lstStyle>
            <a:lvl1pPr marL="0" indent="0">
              <a:buNone/>
              <a:defRPr>
                <a:solidFill>
                  <a:schemeClr val="tx1"/>
                </a:solidFill>
              </a:defRPr>
            </a:lvl1pPr>
          </a:lstStyle>
          <a:p>
            <a:r>
              <a:rPr lang="en-GB" noProof="0" dirty="0"/>
              <a:t>Click icon to add picture</a:t>
            </a:r>
          </a:p>
        </p:txBody>
      </p:sp>
      <p:sp>
        <p:nvSpPr>
          <p:cNvPr id="10" name="Picture Placeholder 9"/>
          <p:cNvSpPr>
            <a:spLocks noGrp="1"/>
          </p:cNvSpPr>
          <p:nvPr>
            <p:ph type="pic" sz="quarter" idx="12"/>
          </p:nvPr>
        </p:nvSpPr>
        <p:spPr>
          <a:xfrm>
            <a:off x="6180141" y="3764835"/>
            <a:ext cx="5191125" cy="1943550"/>
          </a:xfrm>
          <a:noFill/>
          <a:ln>
            <a:noFill/>
          </a:ln>
        </p:spPr>
        <p:txBody>
          <a:bodyPr/>
          <a:lstStyle>
            <a:lvl1pPr marL="0" indent="0">
              <a:buNone/>
              <a:defRPr>
                <a:solidFill>
                  <a:schemeClr val="tx1"/>
                </a:solidFill>
              </a:defRPr>
            </a:lvl1pPr>
          </a:lstStyle>
          <a:p>
            <a:r>
              <a:rPr lang="en-GB" noProof="0" dirty="0"/>
              <a:t>Click icon to add picture</a:t>
            </a:r>
          </a:p>
        </p:txBody>
      </p:sp>
      <p:sp>
        <p:nvSpPr>
          <p:cNvPr id="12"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4" name="Title 3"/>
          <p:cNvSpPr>
            <a:spLocks noGrp="1"/>
          </p:cNvSpPr>
          <p:nvPr>
            <p:ph type="title"/>
          </p:nvPr>
        </p:nvSpPr>
        <p:spPr/>
        <p:txBody>
          <a:bodyPr/>
          <a:lstStyle/>
          <a:p>
            <a:r>
              <a:rPr lang="en-GB" dirty="0"/>
              <a:t>Click to edit Master title style</a:t>
            </a:r>
          </a:p>
        </p:txBody>
      </p:sp>
      <p:sp>
        <p:nvSpPr>
          <p:cNvPr id="7" name="Text Placeholder 2"/>
          <p:cNvSpPr>
            <a:spLocks noGrp="1"/>
          </p:cNvSpPr>
          <p:nvPr>
            <p:ph type="body" sz="half" idx="1"/>
          </p:nvPr>
        </p:nvSpPr>
        <p:spPr>
          <a:xfrm>
            <a:off x="817565" y="1648208"/>
            <a:ext cx="5189537"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91321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6180139" y="3764835"/>
            <a:ext cx="2509836" cy="1943550"/>
          </a:xfrm>
          <a:noFill/>
          <a:ln>
            <a:noFill/>
          </a:ln>
        </p:spPr>
        <p:txBody>
          <a:bodyPr/>
          <a:lstStyle>
            <a:lvl1pPr marL="0" indent="0">
              <a:buNone/>
              <a:defRPr>
                <a:solidFill>
                  <a:schemeClr val="tx1"/>
                </a:solidFill>
              </a:defRPr>
            </a:lvl1pPr>
          </a:lstStyle>
          <a:p>
            <a:r>
              <a:rPr lang="en-GB" noProof="0" dirty="0"/>
              <a:t>Click icon to add picture</a:t>
            </a:r>
          </a:p>
        </p:txBody>
      </p:sp>
      <p:sp>
        <p:nvSpPr>
          <p:cNvPr id="11" name="Picture Placeholder 9"/>
          <p:cNvSpPr>
            <a:spLocks noGrp="1"/>
          </p:cNvSpPr>
          <p:nvPr>
            <p:ph type="pic" sz="quarter" idx="13"/>
          </p:nvPr>
        </p:nvSpPr>
        <p:spPr>
          <a:xfrm>
            <a:off x="8863017" y="3764835"/>
            <a:ext cx="2508249" cy="1943550"/>
          </a:xfrm>
          <a:noFill/>
          <a:ln>
            <a:noFill/>
          </a:ln>
        </p:spPr>
        <p:txBody>
          <a:bodyPr/>
          <a:lstStyle>
            <a:lvl1pPr marL="0" indent="0">
              <a:buNone/>
              <a:defRPr>
                <a:solidFill>
                  <a:schemeClr val="tx1"/>
                </a:solidFill>
              </a:defRPr>
            </a:lvl1pPr>
          </a:lstStyle>
          <a:p>
            <a:r>
              <a:rPr lang="en-GB" noProof="0" dirty="0"/>
              <a:t>Click icon to add picture</a:t>
            </a:r>
          </a:p>
        </p:txBody>
      </p:sp>
      <p:sp>
        <p:nvSpPr>
          <p:cNvPr id="9" name="Picture Placeholder 8"/>
          <p:cNvSpPr>
            <a:spLocks noGrp="1"/>
          </p:cNvSpPr>
          <p:nvPr>
            <p:ph type="pic" sz="quarter" idx="11"/>
          </p:nvPr>
        </p:nvSpPr>
        <p:spPr>
          <a:xfrm>
            <a:off x="6180141" y="1645581"/>
            <a:ext cx="5191125" cy="1946176"/>
          </a:xfrm>
          <a:noFill/>
          <a:ln>
            <a:noFill/>
          </a:ln>
        </p:spPr>
        <p:txBody>
          <a:bodyPr/>
          <a:lstStyle>
            <a:lvl1pPr marL="0" indent="0">
              <a:buNone/>
              <a:defRPr>
                <a:solidFill>
                  <a:schemeClr val="tx1"/>
                </a:solidFill>
              </a:defRPr>
            </a:lvl1pPr>
          </a:lstStyle>
          <a:p>
            <a:r>
              <a:rPr lang="en-GB" noProof="0" dirty="0"/>
              <a:t>Click icon to add picture</a:t>
            </a:r>
          </a:p>
        </p:txBody>
      </p:sp>
      <p:sp>
        <p:nvSpPr>
          <p:cNvPr id="13"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5" name="Title 4"/>
          <p:cNvSpPr>
            <a:spLocks noGrp="1"/>
          </p:cNvSpPr>
          <p:nvPr>
            <p:ph type="title"/>
          </p:nvPr>
        </p:nvSpPr>
        <p:spPr/>
        <p:txBody>
          <a:bodyPr/>
          <a:lstStyle/>
          <a:p>
            <a:r>
              <a:rPr lang="en-GB" dirty="0"/>
              <a:t>Click to edit Master title style</a:t>
            </a:r>
          </a:p>
        </p:txBody>
      </p:sp>
      <p:sp>
        <p:nvSpPr>
          <p:cNvPr id="8" name="Text Placeholder 2"/>
          <p:cNvSpPr>
            <a:spLocks noGrp="1"/>
          </p:cNvSpPr>
          <p:nvPr>
            <p:ph type="body" sz="half" idx="1"/>
          </p:nvPr>
        </p:nvSpPr>
        <p:spPr>
          <a:xfrm>
            <a:off x="817565" y="1648208"/>
            <a:ext cx="5189537"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4440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13" name="Picture Placeholder 9"/>
          <p:cNvSpPr>
            <a:spLocks noGrp="1"/>
          </p:cNvSpPr>
          <p:nvPr>
            <p:ph type="pic" sz="quarter" idx="15"/>
          </p:nvPr>
        </p:nvSpPr>
        <p:spPr>
          <a:xfrm>
            <a:off x="8863015" y="1648207"/>
            <a:ext cx="2508251" cy="1943551"/>
          </a:xfrm>
          <a:noFill/>
          <a:ln>
            <a:noFill/>
          </a:ln>
        </p:spPr>
        <p:txBody>
          <a:bodyPr/>
          <a:lstStyle>
            <a:lvl1pPr marL="0" indent="0">
              <a:buNone/>
              <a:defRPr>
                <a:solidFill>
                  <a:schemeClr val="tx1"/>
                </a:solidFill>
              </a:defRPr>
            </a:lvl1pPr>
          </a:lstStyle>
          <a:p>
            <a:r>
              <a:rPr lang="en-GB" noProof="0" dirty="0"/>
              <a:t>Click icon to add picture</a:t>
            </a:r>
          </a:p>
        </p:txBody>
      </p:sp>
      <p:sp>
        <p:nvSpPr>
          <p:cNvPr id="12" name="Picture Placeholder 9"/>
          <p:cNvSpPr>
            <a:spLocks noGrp="1"/>
          </p:cNvSpPr>
          <p:nvPr>
            <p:ph type="pic" sz="quarter" idx="14"/>
          </p:nvPr>
        </p:nvSpPr>
        <p:spPr>
          <a:xfrm>
            <a:off x="6180139" y="1648207"/>
            <a:ext cx="2509836" cy="1943551"/>
          </a:xfrm>
          <a:noFill/>
          <a:ln>
            <a:noFill/>
          </a:ln>
        </p:spPr>
        <p:txBody>
          <a:bodyPr/>
          <a:lstStyle>
            <a:lvl1pPr marL="0" indent="0">
              <a:buNone/>
              <a:defRPr>
                <a:solidFill>
                  <a:schemeClr val="tx1"/>
                </a:solidFill>
              </a:defRPr>
            </a:lvl1pPr>
          </a:lstStyle>
          <a:p>
            <a:r>
              <a:rPr lang="en-GB" noProof="0" dirty="0"/>
              <a:t>Click icon to add picture</a:t>
            </a:r>
          </a:p>
        </p:txBody>
      </p:sp>
      <p:sp>
        <p:nvSpPr>
          <p:cNvPr id="10" name="Picture Placeholder 9"/>
          <p:cNvSpPr>
            <a:spLocks noGrp="1"/>
          </p:cNvSpPr>
          <p:nvPr>
            <p:ph type="pic" sz="quarter" idx="12"/>
          </p:nvPr>
        </p:nvSpPr>
        <p:spPr>
          <a:xfrm>
            <a:off x="6180139" y="3764835"/>
            <a:ext cx="2509836" cy="1945137"/>
          </a:xfrm>
          <a:noFill/>
          <a:ln>
            <a:noFill/>
          </a:ln>
        </p:spPr>
        <p:txBody>
          <a:bodyPr/>
          <a:lstStyle>
            <a:lvl1pPr marL="0" indent="0">
              <a:buNone/>
              <a:defRPr>
                <a:solidFill>
                  <a:schemeClr val="tx1"/>
                </a:solidFill>
              </a:defRPr>
            </a:lvl1pPr>
          </a:lstStyle>
          <a:p>
            <a:r>
              <a:rPr lang="en-GB" noProof="0" dirty="0"/>
              <a:t>Click icon to add picture</a:t>
            </a:r>
          </a:p>
        </p:txBody>
      </p:sp>
      <p:sp>
        <p:nvSpPr>
          <p:cNvPr id="11" name="Picture Placeholder 9"/>
          <p:cNvSpPr>
            <a:spLocks noGrp="1"/>
          </p:cNvSpPr>
          <p:nvPr>
            <p:ph type="pic" sz="quarter" idx="13"/>
          </p:nvPr>
        </p:nvSpPr>
        <p:spPr>
          <a:xfrm>
            <a:off x="8862999" y="3764835"/>
            <a:ext cx="2508267" cy="1943550"/>
          </a:xfrm>
          <a:noFill/>
          <a:ln>
            <a:noFill/>
          </a:ln>
        </p:spPr>
        <p:txBody>
          <a:bodyPr/>
          <a:lstStyle>
            <a:lvl1pPr marL="0" indent="0">
              <a:buNone/>
              <a:defRPr>
                <a:solidFill>
                  <a:schemeClr val="tx1"/>
                </a:solidFill>
              </a:defRPr>
            </a:lvl1pPr>
          </a:lstStyle>
          <a:p>
            <a:r>
              <a:rPr lang="en-GB" noProof="0" dirty="0"/>
              <a:t>Click icon to add picture</a:t>
            </a:r>
          </a:p>
        </p:txBody>
      </p:sp>
      <p:sp>
        <p:nvSpPr>
          <p:cNvPr id="15"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4" name="Title 3"/>
          <p:cNvSpPr>
            <a:spLocks noGrp="1"/>
          </p:cNvSpPr>
          <p:nvPr>
            <p:ph type="title"/>
          </p:nvPr>
        </p:nvSpPr>
        <p:spPr/>
        <p:txBody>
          <a:bodyPr/>
          <a:lstStyle/>
          <a:p>
            <a:r>
              <a:rPr lang="en-GB" dirty="0"/>
              <a:t>Click to edit Master title style</a:t>
            </a:r>
          </a:p>
        </p:txBody>
      </p:sp>
      <p:sp>
        <p:nvSpPr>
          <p:cNvPr id="9" name="Text Placeholder 2"/>
          <p:cNvSpPr>
            <a:spLocks noGrp="1"/>
          </p:cNvSpPr>
          <p:nvPr>
            <p:ph type="body" sz="half" idx="1"/>
          </p:nvPr>
        </p:nvSpPr>
        <p:spPr>
          <a:xfrm>
            <a:off x="817565" y="1648208"/>
            <a:ext cx="5189537"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06569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ogo_ramboll"/>
          <p:cNvSpPr>
            <a:spLocks noChangeAspect="1"/>
          </p:cNvSpPr>
          <p:nvPr userDrawn="1"/>
        </p:nvSpPr>
        <p:spPr>
          <a:xfrm>
            <a:off x="849490" y="6159826"/>
            <a:ext cx="112797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 name="Title Placeholder 1"/>
          <p:cNvSpPr>
            <a:spLocks noGrp="1"/>
          </p:cNvSpPr>
          <p:nvPr>
            <p:ph type="ctrTitle"/>
          </p:nvPr>
        </p:nvSpPr>
        <p:spPr>
          <a:xfrm>
            <a:off x="815308" y="257164"/>
            <a:ext cx="10560296" cy="681548"/>
          </a:xfrm>
        </p:spPr>
        <p:txBody>
          <a:bodyPr tIns="0" anchor="b" anchorCtr="0"/>
          <a:lstStyle>
            <a:lvl1pPr>
              <a:defRPr sz="4300" cap="all" baseline="0" smtClean="0">
                <a:solidFill>
                  <a:schemeClr val="bg2"/>
                </a:solidFill>
                <a:latin typeface="Verdana" pitchFamily="34" charset="0"/>
              </a:defRPr>
            </a:lvl1pPr>
          </a:lstStyle>
          <a:p>
            <a:r>
              <a:rPr lang="en-GB" noProof="0" dirty="0"/>
              <a:t>Click to edit Master title style</a:t>
            </a:r>
          </a:p>
        </p:txBody>
      </p:sp>
      <p:sp>
        <p:nvSpPr>
          <p:cNvPr id="27655" name="Subtitle 2"/>
          <p:cNvSpPr>
            <a:spLocks noGrp="1" noChangeArrowheads="1"/>
          </p:cNvSpPr>
          <p:nvPr>
            <p:ph type="subTitle" sz="quarter" idx="1"/>
          </p:nvPr>
        </p:nvSpPr>
        <p:spPr>
          <a:xfrm>
            <a:off x="815308" y="943418"/>
            <a:ext cx="10559797" cy="1753006"/>
          </a:xfrm>
        </p:spPr>
        <p:txBody>
          <a:bodyPr lIns="0"/>
          <a:lstStyle>
            <a:lvl1pPr marL="0" indent="0">
              <a:lnSpc>
                <a:spcPct val="100000"/>
              </a:lnSpc>
              <a:spcAft>
                <a:spcPts val="0"/>
              </a:spcAft>
              <a:buFontTx/>
              <a:buNone/>
              <a:defRPr sz="4300" b="1" cap="all" baseline="0" smtClean="0">
                <a:solidFill>
                  <a:schemeClr val="tx2"/>
                </a:solidFill>
                <a:latin typeface="Verdana" pitchFamily="34" charset="0"/>
              </a:defRPr>
            </a:lvl1pPr>
          </a:lstStyle>
          <a:p>
            <a:r>
              <a:rPr lang="en-GB" noProof="0" dirty="0"/>
              <a:t>Click to edit Master subtitle style</a:t>
            </a:r>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algn="r"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algn="r"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
        <p:nvSpPr>
          <p:cNvPr id="9"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defRPr>
            </a:lvl1pPr>
          </a:lstStyle>
          <a:p>
            <a:fld id="{31421AFA-3AE7-4CEA-BC9B-447859BED57B}"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69006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3 images and caption">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180140" y="3764834"/>
            <a:ext cx="2509836" cy="1033430"/>
          </a:xfrm>
        </p:spPr>
        <p:txBody>
          <a:bodyPr lIns="0"/>
          <a:lstStyle>
            <a:lvl1pPr marL="0" indent="0">
              <a:lnSpc>
                <a:spcPct val="100000"/>
              </a:lnSpc>
              <a:spcAft>
                <a:spcPts val="300"/>
              </a:spcAft>
              <a:buFontTx/>
              <a:buNone/>
              <a:defRPr sz="1400" b="1" cap="all" baseline="0">
                <a:solidFill>
                  <a:schemeClr val="tx2"/>
                </a:solidFill>
              </a:defRPr>
            </a:lvl1pPr>
            <a:lvl2pPr marL="1588" indent="0">
              <a:lnSpc>
                <a:spcPct val="100000"/>
              </a:lnSpc>
              <a:spcAft>
                <a:spcPts val="0"/>
              </a:spcAft>
              <a:buNone/>
              <a:defRPr sz="1400" b="0"/>
            </a:lvl2pPr>
          </a:lstStyle>
          <a:p>
            <a:pPr lvl="0"/>
            <a:r>
              <a:rPr lang="en-GB" dirty="0"/>
              <a:t>Click to edit Master text styles</a:t>
            </a:r>
          </a:p>
          <a:p>
            <a:pPr lvl="1"/>
            <a:r>
              <a:rPr lang="en-GB" dirty="0"/>
              <a:t>Second level</a:t>
            </a:r>
          </a:p>
        </p:txBody>
      </p:sp>
      <p:sp>
        <p:nvSpPr>
          <p:cNvPr id="15"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4" name="Title 3"/>
          <p:cNvSpPr>
            <a:spLocks noGrp="1"/>
          </p:cNvSpPr>
          <p:nvPr>
            <p:ph type="title"/>
          </p:nvPr>
        </p:nvSpPr>
        <p:spPr/>
        <p:txBody>
          <a:bodyPr/>
          <a:lstStyle/>
          <a:p>
            <a:r>
              <a:rPr lang="en-GB" dirty="0"/>
              <a:t>Click to edit Master title style</a:t>
            </a:r>
          </a:p>
        </p:txBody>
      </p:sp>
      <p:sp>
        <p:nvSpPr>
          <p:cNvPr id="10" name="Picture Placeholder 9"/>
          <p:cNvSpPr>
            <a:spLocks noGrp="1"/>
          </p:cNvSpPr>
          <p:nvPr>
            <p:ph type="pic" sz="quarter" idx="15"/>
          </p:nvPr>
        </p:nvSpPr>
        <p:spPr>
          <a:xfrm>
            <a:off x="8863015" y="1648207"/>
            <a:ext cx="2508251" cy="1943551"/>
          </a:xfrm>
          <a:noFill/>
          <a:ln>
            <a:noFill/>
          </a:ln>
        </p:spPr>
        <p:txBody>
          <a:bodyPr/>
          <a:lstStyle>
            <a:lvl1pPr marL="0" indent="0">
              <a:buNone/>
              <a:defRPr>
                <a:solidFill>
                  <a:schemeClr val="tx1"/>
                </a:solidFill>
              </a:defRPr>
            </a:lvl1pPr>
          </a:lstStyle>
          <a:p>
            <a:r>
              <a:rPr lang="en-GB" noProof="0" dirty="0"/>
              <a:t>Click icon to add picture</a:t>
            </a:r>
          </a:p>
        </p:txBody>
      </p:sp>
      <p:sp>
        <p:nvSpPr>
          <p:cNvPr id="14" name="Picture Placeholder 9"/>
          <p:cNvSpPr>
            <a:spLocks noGrp="1"/>
          </p:cNvSpPr>
          <p:nvPr>
            <p:ph type="pic" sz="quarter" idx="14"/>
          </p:nvPr>
        </p:nvSpPr>
        <p:spPr>
          <a:xfrm>
            <a:off x="6180139" y="1648207"/>
            <a:ext cx="2509836" cy="1943551"/>
          </a:xfrm>
          <a:noFill/>
          <a:ln>
            <a:noFill/>
          </a:ln>
        </p:spPr>
        <p:txBody>
          <a:bodyPr/>
          <a:lstStyle>
            <a:lvl1pPr marL="0" indent="0">
              <a:buNone/>
              <a:defRPr>
                <a:solidFill>
                  <a:schemeClr val="tx1"/>
                </a:solidFill>
              </a:defRPr>
            </a:lvl1pPr>
          </a:lstStyle>
          <a:p>
            <a:r>
              <a:rPr lang="en-GB" noProof="0" dirty="0"/>
              <a:t>Click icon to add picture</a:t>
            </a:r>
          </a:p>
        </p:txBody>
      </p:sp>
      <p:sp>
        <p:nvSpPr>
          <p:cNvPr id="16" name="Picture Placeholder 9"/>
          <p:cNvSpPr>
            <a:spLocks noGrp="1"/>
          </p:cNvSpPr>
          <p:nvPr>
            <p:ph type="pic" sz="quarter" idx="13"/>
          </p:nvPr>
        </p:nvSpPr>
        <p:spPr>
          <a:xfrm>
            <a:off x="8862999" y="3764835"/>
            <a:ext cx="2508267" cy="1943550"/>
          </a:xfrm>
          <a:noFill/>
          <a:ln>
            <a:noFill/>
          </a:ln>
        </p:spPr>
        <p:txBody>
          <a:bodyPr/>
          <a:lstStyle>
            <a:lvl1pPr marL="0" indent="0">
              <a:buNone/>
              <a:defRPr>
                <a:solidFill>
                  <a:schemeClr val="tx1"/>
                </a:solidFill>
              </a:defRPr>
            </a:lvl1pPr>
          </a:lstStyle>
          <a:p>
            <a:r>
              <a:rPr lang="en-GB" noProof="0" dirty="0"/>
              <a:t>Click icon to add picture</a:t>
            </a:r>
          </a:p>
        </p:txBody>
      </p:sp>
      <p:sp>
        <p:nvSpPr>
          <p:cNvPr id="9" name="Text Placeholder 2"/>
          <p:cNvSpPr>
            <a:spLocks noGrp="1"/>
          </p:cNvSpPr>
          <p:nvPr>
            <p:ph type="body" sz="half" idx="1"/>
          </p:nvPr>
        </p:nvSpPr>
        <p:spPr>
          <a:xfrm>
            <a:off x="817565" y="1648208"/>
            <a:ext cx="5189537"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4"/>
          <p:cNvSpPr>
            <a:spLocks noGrp="1"/>
          </p:cNvSpPr>
          <p:nvPr>
            <p:ph type="body" sz="quarter" idx="17"/>
          </p:nvPr>
        </p:nvSpPr>
        <p:spPr>
          <a:xfrm>
            <a:off x="6180143" y="4798265"/>
            <a:ext cx="2509835" cy="911709"/>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08531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2 images and caption">
    <p:spTree>
      <p:nvGrpSpPr>
        <p:cNvPr id="1" name=""/>
        <p:cNvGrpSpPr/>
        <p:nvPr/>
      </p:nvGrpSpPr>
      <p:grpSpPr>
        <a:xfrm>
          <a:off x="0" y="0"/>
          <a:ext cx="0" cy="0"/>
          <a:chOff x="0" y="0"/>
          <a:chExt cx="0" cy="0"/>
        </a:xfrm>
      </p:grpSpPr>
      <p:sp>
        <p:nvSpPr>
          <p:cNvPr id="15"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9" name="Text Placeholder 4"/>
          <p:cNvSpPr>
            <a:spLocks noGrp="1"/>
          </p:cNvSpPr>
          <p:nvPr>
            <p:ph type="body" sz="quarter" idx="16"/>
          </p:nvPr>
        </p:nvSpPr>
        <p:spPr>
          <a:xfrm>
            <a:off x="6180136" y="1648206"/>
            <a:ext cx="2509839" cy="1951490"/>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dirty="0"/>
              <a:t>Click to edit Master text styles</a:t>
            </a:r>
          </a:p>
          <a:p>
            <a:pPr lvl="1"/>
            <a:r>
              <a:rPr lang="en-GB" dirty="0"/>
              <a:t>Second level</a:t>
            </a:r>
          </a:p>
        </p:txBody>
      </p:sp>
      <p:sp>
        <p:nvSpPr>
          <p:cNvPr id="14" name="Text Placeholder 4"/>
          <p:cNvSpPr>
            <a:spLocks noGrp="1"/>
          </p:cNvSpPr>
          <p:nvPr>
            <p:ph type="body" sz="quarter" idx="17"/>
          </p:nvPr>
        </p:nvSpPr>
        <p:spPr>
          <a:xfrm>
            <a:off x="6180138" y="3764834"/>
            <a:ext cx="2509837" cy="1941962"/>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dirty="0"/>
              <a:t>Click to edit Master text styles</a:t>
            </a:r>
          </a:p>
          <a:p>
            <a:pPr lvl="1"/>
            <a:r>
              <a:rPr lang="en-GB" dirty="0"/>
              <a:t>Second level</a:t>
            </a:r>
          </a:p>
        </p:txBody>
      </p:sp>
      <p:sp>
        <p:nvSpPr>
          <p:cNvPr id="10" name="Picture Placeholder 9"/>
          <p:cNvSpPr>
            <a:spLocks noGrp="1"/>
          </p:cNvSpPr>
          <p:nvPr>
            <p:ph type="pic" sz="quarter" idx="15"/>
          </p:nvPr>
        </p:nvSpPr>
        <p:spPr>
          <a:xfrm>
            <a:off x="8863015" y="1648207"/>
            <a:ext cx="2508251" cy="1943551"/>
          </a:xfrm>
          <a:noFill/>
          <a:ln>
            <a:noFill/>
          </a:ln>
        </p:spPr>
        <p:txBody>
          <a:bodyPr/>
          <a:lstStyle>
            <a:lvl1pPr marL="0" indent="0">
              <a:buNone/>
              <a:defRPr>
                <a:solidFill>
                  <a:schemeClr val="tx1"/>
                </a:solidFill>
              </a:defRPr>
            </a:lvl1pPr>
          </a:lstStyle>
          <a:p>
            <a:r>
              <a:rPr lang="en-GB" noProof="0" dirty="0"/>
              <a:t>Click icon to add picture</a:t>
            </a:r>
          </a:p>
        </p:txBody>
      </p:sp>
      <p:sp>
        <p:nvSpPr>
          <p:cNvPr id="12" name="Picture Placeholder 9"/>
          <p:cNvSpPr>
            <a:spLocks noGrp="1"/>
          </p:cNvSpPr>
          <p:nvPr>
            <p:ph type="pic" sz="quarter" idx="13"/>
          </p:nvPr>
        </p:nvSpPr>
        <p:spPr>
          <a:xfrm>
            <a:off x="8862999" y="3764835"/>
            <a:ext cx="2508267" cy="1943550"/>
          </a:xfrm>
          <a:noFill/>
          <a:ln>
            <a:noFill/>
          </a:ln>
        </p:spPr>
        <p:txBody>
          <a:bodyPr/>
          <a:lstStyle>
            <a:lvl1pPr marL="0" indent="0">
              <a:buNone/>
              <a:defRPr>
                <a:solidFill>
                  <a:schemeClr val="tx1"/>
                </a:solidFill>
              </a:defRPr>
            </a:lvl1pPr>
          </a:lstStyle>
          <a:p>
            <a:r>
              <a:rPr lang="en-GB" noProof="0" dirty="0"/>
              <a:t>Click icon to add picture</a:t>
            </a:r>
          </a:p>
        </p:txBody>
      </p:sp>
      <p:sp>
        <p:nvSpPr>
          <p:cNvPr id="4" name="Title 3"/>
          <p:cNvSpPr>
            <a:spLocks noGrp="1"/>
          </p:cNvSpPr>
          <p:nvPr>
            <p:ph type="title"/>
          </p:nvPr>
        </p:nvSpPr>
        <p:spPr/>
        <p:txBody>
          <a:bodyPr/>
          <a:lstStyle/>
          <a:p>
            <a:r>
              <a:rPr lang="en-GB" dirty="0"/>
              <a:t>Click to edit Master title style</a:t>
            </a:r>
          </a:p>
        </p:txBody>
      </p:sp>
      <p:sp>
        <p:nvSpPr>
          <p:cNvPr id="11" name="Text Placeholder 2"/>
          <p:cNvSpPr>
            <a:spLocks noGrp="1"/>
          </p:cNvSpPr>
          <p:nvPr>
            <p:ph type="body" sz="half" idx="1"/>
          </p:nvPr>
        </p:nvSpPr>
        <p:spPr>
          <a:xfrm>
            <a:off x="817565" y="1648208"/>
            <a:ext cx="5189537"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01399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and full slide im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3" y="0"/>
            <a:ext cx="12190413" cy="6859588"/>
          </a:xfrm>
          <a:noFill/>
        </p:spPr>
        <p:txBody>
          <a:bodyPr tIns="36000"/>
          <a:lstStyle>
            <a:lvl1pPr algn="ctr">
              <a:buNone/>
              <a:defRPr>
                <a:solidFill>
                  <a:schemeClr val="tx1"/>
                </a:solidFill>
              </a:defRPr>
            </a:lvl1pPr>
          </a:lstStyle>
          <a:p>
            <a:r>
              <a:rPr lang="en-GB" noProof="0" dirty="0"/>
              <a:t>Click icon to add picture</a:t>
            </a:r>
          </a:p>
        </p:txBody>
      </p:sp>
      <p:sp>
        <p:nvSpPr>
          <p:cNvPr id="8"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3" name="Title 2"/>
          <p:cNvSpPr>
            <a:spLocks noGrp="1"/>
          </p:cNvSpPr>
          <p:nvPr>
            <p:ph type="title"/>
          </p:nvPr>
        </p:nvSpPr>
        <p:spPr/>
        <p:txBody>
          <a:bodyPr/>
          <a:lstStyle>
            <a:lvl1pPr>
              <a:defRPr>
                <a:solidFill>
                  <a:schemeClr val="bg1"/>
                </a:solidFill>
              </a:defRPr>
            </a:lvl1pPr>
          </a:lstStyle>
          <a:p>
            <a:r>
              <a:rPr lang="en-GB" dirty="0"/>
              <a:t>Click to edit Master title style</a:t>
            </a:r>
          </a:p>
        </p:txBody>
      </p:sp>
    </p:spTree>
    <p:extLst>
      <p:ext uri="{BB962C8B-B14F-4D97-AF65-F5344CB8AC3E}">
        <p14:creationId xmlns:p14="http://schemas.microsoft.com/office/powerpoint/2010/main" val="217927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3" y="0"/>
            <a:ext cx="12190413" cy="6859588"/>
          </a:xfrm>
          <a:noFill/>
        </p:spPr>
        <p:txBody>
          <a:bodyPr tIns="36000"/>
          <a:lstStyle>
            <a:lvl1pPr marL="252000" marR="0" indent="-252000" algn="ctr" defTabSz="457200" rtl="0" eaLnBrk="1" fontAlgn="base" latinLnBrk="0" hangingPunct="1">
              <a:lnSpc>
                <a:spcPct val="100000"/>
              </a:lnSpc>
              <a:spcBef>
                <a:spcPct val="0"/>
              </a:spcBef>
              <a:spcAft>
                <a:spcPts val="1200"/>
              </a:spcAft>
              <a:buClrTx/>
              <a:buSzTx/>
              <a:buFont typeface="Arial" pitchFamily="34" charset="0"/>
              <a:buNone/>
              <a:tabLst/>
              <a:defRPr>
                <a:solidFill>
                  <a:schemeClr val="tx1"/>
                </a:solidFill>
              </a:defRPr>
            </a:lvl1pPr>
          </a:lstStyle>
          <a:p>
            <a:r>
              <a:rPr lang="en-GB" noProof="0" dirty="0"/>
              <a:t>Insert picture: Click ‘Insert’ tab in Top Ribbon, Click ‘Picture’, Select the picture</a:t>
            </a:r>
          </a:p>
          <a:p>
            <a:endParaRPr lang="en-GB" noProof="0" dirty="0"/>
          </a:p>
        </p:txBody>
      </p:sp>
    </p:spTree>
    <p:extLst>
      <p:ext uri="{BB962C8B-B14F-4D97-AF65-F5344CB8AC3E}">
        <p14:creationId xmlns:p14="http://schemas.microsoft.com/office/powerpoint/2010/main" val="355511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32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eywor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16930" y="1648208"/>
            <a:ext cx="10554335" cy="4058591"/>
          </a:xfrm>
        </p:spPr>
        <p:txBody>
          <a:bodyPr lIns="0"/>
          <a:lstStyle>
            <a:lvl1pPr marL="0" indent="0" algn="ctr">
              <a:lnSpc>
                <a:spcPct val="100000"/>
              </a:lnSpc>
              <a:spcAft>
                <a:spcPts val="0"/>
              </a:spcAft>
              <a:buNone/>
              <a:defRPr sz="16000" b="1">
                <a:solidFill>
                  <a:schemeClr val="bg2"/>
                </a:solidFill>
              </a:defRPr>
            </a:lvl1pPr>
          </a:lstStyle>
          <a:p>
            <a:pPr lvl="0"/>
            <a:r>
              <a:rPr lang="en-GB" dirty="0"/>
              <a:t>Click to edit Master text styles</a:t>
            </a:r>
          </a:p>
        </p:txBody>
      </p:sp>
      <p:sp>
        <p:nvSpPr>
          <p:cNvPr id="2" name="Title 1"/>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78742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7" name="Rectangle 6"/>
          <p:cNvSpPr/>
          <p:nvPr userDrawn="1"/>
        </p:nvSpPr>
        <p:spPr>
          <a:xfrm>
            <a:off x="3" y="0"/>
            <a:ext cx="12190413" cy="685958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2" name="Title Placeholder 1"/>
          <p:cNvSpPr>
            <a:spLocks noGrp="1"/>
          </p:cNvSpPr>
          <p:nvPr>
            <p:ph type="ctrTitle"/>
          </p:nvPr>
        </p:nvSpPr>
        <p:spPr>
          <a:xfrm>
            <a:off x="823280" y="452546"/>
            <a:ext cx="10550209" cy="985113"/>
          </a:xfrm>
        </p:spPr>
        <p:txBody>
          <a:bodyPr tIns="0"/>
          <a:lstStyle>
            <a:lvl1pPr>
              <a:defRPr sz="3200" cap="all" baseline="0" smtClean="0">
                <a:solidFill>
                  <a:schemeClr val="bg1"/>
                </a:solidFill>
                <a:latin typeface="Verdana" pitchFamily="34" charset="0"/>
              </a:defRPr>
            </a:lvl1pPr>
          </a:lstStyle>
          <a:p>
            <a:r>
              <a:rPr lang="en-GB" noProof="0" dirty="0"/>
              <a:t>Click to edit Master title style</a:t>
            </a:r>
          </a:p>
        </p:txBody>
      </p:sp>
      <p:sp>
        <p:nvSpPr>
          <p:cNvPr id="13" name="SD_FLD_Name"/>
          <p:cNvSpPr txBox="1"/>
          <p:nvPr userDrawn="1"/>
        </p:nvSpPr>
        <p:spPr bwMode="auto">
          <a:xfrm>
            <a:off x="6092210" y="6129520"/>
            <a:ext cx="5260115" cy="158437"/>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algn="r" defTabSz="457200" eaLnBrk="0" hangingPunct="0">
              <a:spcBef>
                <a:spcPts val="480"/>
              </a:spcBef>
              <a:spcAft>
                <a:spcPts val="0"/>
              </a:spcAft>
            </a:pPr>
            <a:endParaRPr lang="en-GB" sz="800" cap="all" dirty="0">
              <a:solidFill>
                <a:srgbClr val="FFFFFF"/>
              </a:solidFill>
              <a:latin typeface="Verdana"/>
              <a:cs typeface="ＭＳ Ｐゴシック" pitchFamily="-111" charset="-128"/>
            </a:endParaRPr>
          </a:p>
        </p:txBody>
      </p:sp>
      <p:sp>
        <p:nvSpPr>
          <p:cNvPr id="3" name="Logo_ramboll_white"/>
          <p:cNvSpPr>
            <a:spLocks noChangeAspect="1"/>
          </p:cNvSpPr>
          <p:nvPr userDrawn="1"/>
        </p:nvSpPr>
        <p:spPr>
          <a:xfrm>
            <a:off x="817200" y="6161026"/>
            <a:ext cx="1130538" cy="25565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lumMod val="90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72000" numCol="1" spcCol="0" rtlCol="0" fromWordArt="0" anchor="ctr" anchorCtr="0" forceAA="0" compatLnSpc="1">
            <a:prstTxWarp prst="textNoShape">
              <a:avLst/>
            </a:prstTxWarp>
            <a:noAutofit/>
          </a:bodyPr>
          <a:lstStyle/>
          <a:p>
            <a:pPr algn="ctr" defTabSz="457200">
              <a:spcAft>
                <a:spcPts val="600"/>
              </a:spcAft>
            </a:pPr>
            <a:endParaRPr lang="en-GB" dirty="0">
              <a:solidFill>
                <a:srgbClr val="000000"/>
              </a:solidFill>
            </a:endParaRPr>
          </a:p>
        </p:txBody>
      </p:sp>
      <p:sp>
        <p:nvSpPr>
          <p:cNvPr id="8" name="TextBox 7"/>
          <p:cNvSpPr txBox="1"/>
          <p:nvPr userDrawn="1"/>
        </p:nvSpPr>
        <p:spPr bwMode="auto">
          <a:xfrm>
            <a:off x="10695709" y="6287957"/>
            <a:ext cx="675554" cy="12314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r" defTabSz="457200" eaLnBrk="0" hangingPunct="0">
              <a:spcAft>
                <a:spcPts val="600"/>
              </a:spcAft>
            </a:pPr>
            <a:fld id="{33B8477E-B7F9-A24F-8356-0E2595B7F06F}" type="slidenum">
              <a:rPr lang="en-US" sz="800" smtClean="0">
                <a:solidFill>
                  <a:srgbClr val="FFFFFF"/>
                </a:solidFill>
                <a:latin typeface="Verdana"/>
                <a:cs typeface="ＭＳ Ｐゴシック" pitchFamily="-111" charset="-128"/>
              </a:rPr>
              <a:pPr algn="r" defTabSz="457200" eaLnBrk="0" hangingPunct="0">
                <a:spcAft>
                  <a:spcPts val="600"/>
                </a:spcAft>
              </a:pPr>
              <a:t>‹#›</a:t>
            </a:fld>
            <a:endParaRPr lang="en-US" sz="800" dirty="0">
              <a:solidFill>
                <a:srgbClr val="FFFFFF"/>
              </a:solidFill>
              <a:latin typeface="Verdana"/>
              <a:cs typeface="ＭＳ Ｐゴシック" pitchFamily="-111" charset="-128"/>
            </a:endParaRPr>
          </a:p>
        </p:txBody>
      </p:sp>
      <p:pic>
        <p:nvPicPr>
          <p:cNvPr id="9" name="Logo_ramboll_white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00" y="6159600"/>
            <a:ext cx="1096237" cy="255600"/>
          </a:xfrm>
          <a:prstGeom prst="rect">
            <a:avLst/>
          </a:prstGeom>
        </p:spPr>
      </p:pic>
    </p:spTree>
    <p:extLst>
      <p:ext uri="{BB962C8B-B14F-4D97-AF65-F5344CB8AC3E}">
        <p14:creationId xmlns:p14="http://schemas.microsoft.com/office/powerpoint/2010/main" val="126876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5139" y="1108902"/>
            <a:ext cx="10380134" cy="5127531"/>
          </a:xfrm>
          <a:prstGeom prst="rect">
            <a:avLst/>
          </a:prstGeom>
        </p:spPr>
      </p:pic>
    </p:spTree>
    <p:extLst>
      <p:ext uri="{BB962C8B-B14F-4D97-AF65-F5344CB8AC3E}">
        <p14:creationId xmlns:p14="http://schemas.microsoft.com/office/powerpoint/2010/main" val="343446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ogo_ramboll"/>
          <p:cNvSpPr>
            <a:spLocks noChangeAspect="1"/>
          </p:cNvSpPr>
          <p:nvPr userDrawn="1"/>
        </p:nvSpPr>
        <p:spPr>
          <a:xfrm>
            <a:off x="817200" y="6161026"/>
            <a:ext cx="1130538" cy="25565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lumMod val="90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72000" numCol="1" spcCol="0" rtlCol="0" fromWordArt="0" anchor="ctr" anchorCtr="0" forceAA="0" compatLnSpc="1">
            <a:prstTxWarp prst="textNoShape">
              <a:avLst/>
            </a:prstTxWarp>
            <a:noAutofit/>
          </a:bodyPr>
          <a:lstStyle/>
          <a:p>
            <a:pPr algn="ctr" defTabSz="457200">
              <a:spcAft>
                <a:spcPts val="600"/>
              </a:spcAft>
            </a:pPr>
            <a:endParaRPr lang="en-GB" dirty="0">
              <a:solidFill>
                <a:srgbClr val="000000"/>
              </a:solidFill>
            </a:endParaRPr>
          </a:p>
        </p:txBody>
      </p:sp>
      <p:pic>
        <p:nvPicPr>
          <p:cNvPr id="5" name="Logo_ramboll_bmkArt"/>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7200" y="6161026"/>
            <a:ext cx="2052860" cy="255659"/>
          </a:xfrm>
          <a:prstGeom prst="rect">
            <a:avLst/>
          </a:prstGeom>
        </p:spPr>
      </p:pic>
      <p:sp>
        <p:nvSpPr>
          <p:cNvPr id="2" name="Title Placeholder 1"/>
          <p:cNvSpPr>
            <a:spLocks noGrp="1"/>
          </p:cNvSpPr>
          <p:nvPr>
            <p:ph type="ctrTitle"/>
          </p:nvPr>
        </p:nvSpPr>
        <p:spPr>
          <a:xfrm>
            <a:off x="3" y="0"/>
            <a:ext cx="12190413" cy="6859588"/>
          </a:xfrm>
        </p:spPr>
        <p:txBody>
          <a:bodyPr lIns="817200" tIns="0" rIns="817200" bIns="5922608" anchor="b" anchorCtr="0"/>
          <a:lstStyle>
            <a:lvl1pPr>
              <a:defRPr sz="4300" cap="all" baseline="0" smtClean="0">
                <a:solidFill>
                  <a:schemeClr val="bg2"/>
                </a:solidFill>
                <a:latin typeface="Verdana" pitchFamily="34" charset="0"/>
              </a:defRPr>
            </a:lvl1pPr>
          </a:lstStyle>
          <a:p>
            <a:r>
              <a:rPr lang="en-GB" noProof="0" dirty="0"/>
              <a:t>Click to edit Master title style</a:t>
            </a:r>
          </a:p>
        </p:txBody>
      </p:sp>
      <p:sp>
        <p:nvSpPr>
          <p:cNvPr id="27655" name="Rectangle 7"/>
          <p:cNvSpPr>
            <a:spLocks noGrp="1" noChangeArrowheads="1"/>
          </p:cNvSpPr>
          <p:nvPr>
            <p:ph type="subTitle" sz="quarter" idx="1"/>
          </p:nvPr>
        </p:nvSpPr>
        <p:spPr>
          <a:xfrm>
            <a:off x="817564" y="943418"/>
            <a:ext cx="10557542" cy="1753006"/>
          </a:xfrm>
        </p:spPr>
        <p:txBody>
          <a:bodyPr lIns="0"/>
          <a:lstStyle>
            <a:lvl1pPr marL="0" indent="0">
              <a:lnSpc>
                <a:spcPct val="100000"/>
              </a:lnSpc>
              <a:spcAft>
                <a:spcPts val="0"/>
              </a:spcAft>
              <a:buFontTx/>
              <a:buNone/>
              <a:defRPr sz="4300" b="1" cap="all" baseline="0" smtClean="0">
                <a:solidFill>
                  <a:schemeClr val="tx2"/>
                </a:solidFill>
                <a:latin typeface="Verdana" pitchFamily="34" charset="0"/>
              </a:defRPr>
            </a:lvl1pPr>
          </a:lstStyle>
          <a:p>
            <a:r>
              <a:rPr lang="en-GB" noProof="0" dirty="0"/>
              <a:t>Click to edit Master subtitle style</a:t>
            </a:r>
          </a:p>
        </p:txBody>
      </p:sp>
      <p:sp>
        <p:nvSpPr>
          <p:cNvPr id="8" name="SD_FLD_Name"/>
          <p:cNvSpPr txBox="1"/>
          <p:nvPr userDrawn="1"/>
        </p:nvSpPr>
        <p:spPr bwMode="auto">
          <a:xfrm>
            <a:off x="6092210" y="6129520"/>
            <a:ext cx="5260115" cy="158437"/>
          </a:xfrm>
          <a:prstGeom prst="rect">
            <a:avLst/>
          </a:prstGeom>
          <a:noFill/>
          <a:ln w="9525">
            <a:noFill/>
            <a:miter lim="800000"/>
            <a:headEnd/>
            <a:tailEnd/>
          </a:ln>
          <a:effectLst/>
        </p:spPr>
        <p:txBody>
          <a:bodyPr vert="horz" wrap="square" lIns="35996" tIns="0" rIns="0" bIns="0" numCol="1" rtlCol="0" anchor="ctr" anchorCtr="0" compatLnSpc="1">
            <a:prstTxWarp prst="textNoShape">
              <a:avLst/>
            </a:prstTxWarp>
            <a:noAutofit/>
          </a:bodyPr>
          <a:lstStyle/>
          <a:p>
            <a:pPr algn="r" defTabSz="457154"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Tree>
    <p:extLst>
      <p:ext uri="{BB962C8B-B14F-4D97-AF65-F5344CB8AC3E}">
        <p14:creationId xmlns:p14="http://schemas.microsoft.com/office/powerpoint/2010/main" val="345424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 y="-1"/>
            <a:ext cx="12190413" cy="2916675"/>
          </a:xfrm>
          <a:noFill/>
          <a:ln>
            <a:noFill/>
          </a:ln>
        </p:spPr>
        <p:txBody>
          <a:bodyPr tIns="36000"/>
          <a:lstStyle>
            <a:lvl1pPr algn="ctr">
              <a:buNone/>
              <a:defRPr>
                <a:solidFill>
                  <a:schemeClr val="tx1"/>
                </a:solidFill>
              </a:defRPr>
            </a:lvl1pPr>
          </a:lstStyle>
          <a:p>
            <a:r>
              <a:rPr lang="en-GB" noProof="0" dirty="0"/>
              <a:t>Click icon to add picture</a:t>
            </a:r>
          </a:p>
        </p:txBody>
      </p:sp>
      <p:sp>
        <p:nvSpPr>
          <p:cNvPr id="2" name="Title Placeholder 1"/>
          <p:cNvSpPr>
            <a:spLocks noGrp="1"/>
          </p:cNvSpPr>
          <p:nvPr>
            <p:ph type="ctrTitle"/>
          </p:nvPr>
        </p:nvSpPr>
        <p:spPr>
          <a:xfrm>
            <a:off x="817564" y="3127179"/>
            <a:ext cx="10555924" cy="676463"/>
          </a:xfrm>
        </p:spPr>
        <p:txBody>
          <a:bodyPr tIns="0" anchor="b" anchorCtr="0"/>
          <a:lstStyle>
            <a:lvl1pPr>
              <a:defRPr sz="4300" cap="all" baseline="0" smtClean="0">
                <a:solidFill>
                  <a:schemeClr val="bg2"/>
                </a:solidFill>
                <a:latin typeface="Verdana" pitchFamily="34" charset="0"/>
              </a:defRPr>
            </a:lvl1pPr>
          </a:lstStyle>
          <a:p>
            <a:r>
              <a:rPr lang="en-GB" noProof="0" dirty="0"/>
              <a:t>Click to edit Master title style</a:t>
            </a:r>
          </a:p>
        </p:txBody>
      </p:sp>
      <p:sp>
        <p:nvSpPr>
          <p:cNvPr id="27655" name="Rectangle 7"/>
          <p:cNvSpPr>
            <a:spLocks noGrp="1" noChangeArrowheads="1"/>
          </p:cNvSpPr>
          <p:nvPr>
            <p:ph type="subTitle" sz="quarter" idx="1"/>
          </p:nvPr>
        </p:nvSpPr>
        <p:spPr>
          <a:xfrm>
            <a:off x="817564" y="3842432"/>
            <a:ext cx="10555924" cy="1864365"/>
          </a:xfrm>
        </p:spPr>
        <p:txBody>
          <a:bodyPr lIns="0"/>
          <a:lstStyle>
            <a:lvl1pPr marL="0" indent="0">
              <a:lnSpc>
                <a:spcPct val="100000"/>
              </a:lnSpc>
              <a:spcAft>
                <a:spcPts val="0"/>
              </a:spcAft>
              <a:buFontTx/>
              <a:buNone/>
              <a:defRPr sz="4300" b="1" cap="all" baseline="0" smtClean="0">
                <a:solidFill>
                  <a:schemeClr val="tx2"/>
                </a:solidFill>
                <a:latin typeface="Verdana" pitchFamily="34" charset="0"/>
              </a:defRPr>
            </a:lvl1pPr>
          </a:lstStyle>
          <a:p>
            <a:r>
              <a:rPr lang="en-GB" noProof="0" dirty="0"/>
              <a:t>Click to edit Master subtitle style</a:t>
            </a:r>
          </a:p>
        </p:txBody>
      </p:sp>
    </p:spTree>
    <p:extLst>
      <p:ext uri="{BB962C8B-B14F-4D97-AF65-F5344CB8AC3E}">
        <p14:creationId xmlns:p14="http://schemas.microsoft.com/office/powerpoint/2010/main" val="172048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3" name="Logo_ramboll"/>
          <p:cNvSpPr>
            <a:spLocks noChangeAspect="1"/>
          </p:cNvSpPr>
          <p:nvPr userDrawn="1"/>
        </p:nvSpPr>
        <p:spPr>
          <a:xfrm>
            <a:off x="817201" y="6159600"/>
            <a:ext cx="112838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10" name="Picture Placeholder 9"/>
          <p:cNvSpPr>
            <a:spLocks noGrp="1"/>
          </p:cNvSpPr>
          <p:nvPr>
            <p:ph type="pic" sz="quarter" idx="10"/>
          </p:nvPr>
        </p:nvSpPr>
        <p:spPr>
          <a:xfrm>
            <a:off x="0" y="0"/>
            <a:ext cx="12190413" cy="2878805"/>
          </a:xfrm>
          <a:noFill/>
          <a:ln>
            <a:noFill/>
          </a:ln>
        </p:spPr>
        <p:txBody>
          <a:bodyPr tIns="0" anchor="t" anchorCtr="0"/>
          <a:lstStyle>
            <a:lvl1pPr algn="ctr">
              <a:buNone/>
              <a:defRPr>
                <a:solidFill>
                  <a:schemeClr val="tx1"/>
                </a:solidFill>
              </a:defRPr>
            </a:lvl1pPr>
          </a:lstStyle>
          <a:p>
            <a:r>
              <a:rPr lang="en-GB" noProof="0" dirty="0"/>
              <a:t>Click icon to add picture</a:t>
            </a:r>
          </a:p>
        </p:txBody>
      </p:sp>
      <p:sp>
        <p:nvSpPr>
          <p:cNvPr id="2" name="Title Placeholder 1"/>
          <p:cNvSpPr>
            <a:spLocks noGrp="1"/>
          </p:cNvSpPr>
          <p:nvPr>
            <p:ph type="ctrTitle"/>
          </p:nvPr>
        </p:nvSpPr>
        <p:spPr>
          <a:xfrm>
            <a:off x="815308" y="3141695"/>
            <a:ext cx="10560295" cy="658454"/>
          </a:xfrm>
        </p:spPr>
        <p:txBody>
          <a:bodyPr tIns="0" anchor="b" anchorCtr="0"/>
          <a:lstStyle>
            <a:lvl1pPr>
              <a:defRPr sz="4300" cap="all" baseline="0" smtClean="0">
                <a:solidFill>
                  <a:schemeClr val="bg2"/>
                </a:solidFill>
                <a:latin typeface="Verdana" pitchFamily="34" charset="0"/>
              </a:defRPr>
            </a:lvl1pPr>
          </a:lstStyle>
          <a:p>
            <a:r>
              <a:rPr lang="en-GB" noProof="0" dirty="0"/>
              <a:t>Click to edit Master title style</a:t>
            </a:r>
          </a:p>
        </p:txBody>
      </p:sp>
      <p:sp>
        <p:nvSpPr>
          <p:cNvPr id="27655" name="Subtitle 2"/>
          <p:cNvSpPr>
            <a:spLocks noGrp="1" noChangeArrowheads="1"/>
          </p:cNvSpPr>
          <p:nvPr>
            <p:ph type="subTitle" sz="quarter" idx="1"/>
          </p:nvPr>
        </p:nvSpPr>
        <p:spPr>
          <a:xfrm>
            <a:off x="815308" y="3798879"/>
            <a:ext cx="10560296" cy="1753006"/>
          </a:xfrm>
        </p:spPr>
        <p:txBody>
          <a:bodyPr lIns="0"/>
          <a:lstStyle>
            <a:lvl1pPr marL="0" indent="0">
              <a:lnSpc>
                <a:spcPct val="100000"/>
              </a:lnSpc>
              <a:spcAft>
                <a:spcPts val="0"/>
              </a:spcAft>
              <a:buFontTx/>
              <a:buNone/>
              <a:defRPr sz="4300" b="1" cap="all" baseline="0" smtClean="0">
                <a:solidFill>
                  <a:schemeClr val="tx2"/>
                </a:solidFill>
                <a:latin typeface="Verdana" pitchFamily="34" charset="0"/>
              </a:defRPr>
            </a:lvl1pPr>
          </a:lstStyle>
          <a:p>
            <a:r>
              <a:rPr lang="en-GB" noProof="0" dirty="0"/>
              <a:t>Click to edit Master subtitle style</a:t>
            </a:r>
          </a:p>
        </p:txBody>
      </p:sp>
      <p:sp>
        <p:nvSpPr>
          <p:cNvPr id="9"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algn="r"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
        <p:nvSpPr>
          <p:cNvPr id="11"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algn="r"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
        <p:nvSpPr>
          <p:cNvPr id="12"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defRPr>
            </a:lvl1pPr>
          </a:lstStyle>
          <a:p>
            <a:fld id="{31421AFA-3AE7-4CEA-BC9B-447859BED57B}"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00379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with full slide image">
    <p:spTree>
      <p:nvGrpSpPr>
        <p:cNvPr id="1" name=""/>
        <p:cNvGrpSpPr/>
        <p:nvPr/>
      </p:nvGrpSpPr>
      <p:grpSpPr>
        <a:xfrm>
          <a:off x="0" y="0"/>
          <a:ext cx="0" cy="0"/>
          <a:chOff x="0" y="0"/>
          <a:chExt cx="0" cy="0"/>
        </a:xfrm>
      </p:grpSpPr>
      <p:sp>
        <p:nvSpPr>
          <p:cNvPr id="3" name="Logo_ramboll"/>
          <p:cNvSpPr>
            <a:spLocks noChangeAspect="1"/>
          </p:cNvSpPr>
          <p:nvPr userDrawn="1"/>
        </p:nvSpPr>
        <p:spPr>
          <a:xfrm>
            <a:off x="817200" y="6161026"/>
            <a:ext cx="1130538" cy="25565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lumMod val="90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72000" numCol="1" spcCol="0" rtlCol="0" fromWordArt="0" anchor="ctr" anchorCtr="0" forceAA="0" compatLnSpc="1">
            <a:prstTxWarp prst="textNoShape">
              <a:avLst/>
            </a:prstTxWarp>
            <a:noAutofit/>
          </a:bodyPr>
          <a:lstStyle/>
          <a:p>
            <a:pPr algn="ctr" defTabSz="457200">
              <a:spcAft>
                <a:spcPts val="600"/>
              </a:spcAft>
            </a:pPr>
            <a:endParaRPr lang="en-GB" dirty="0">
              <a:solidFill>
                <a:srgbClr val="000000"/>
              </a:solidFill>
            </a:endParaRPr>
          </a:p>
        </p:txBody>
      </p:sp>
      <p:pic>
        <p:nvPicPr>
          <p:cNvPr id="6" name="Logo_ramboll_bmkArt"/>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7200" y="6161026"/>
            <a:ext cx="2052860" cy="255659"/>
          </a:xfrm>
          <a:prstGeom prst="rect">
            <a:avLst/>
          </a:prstGeom>
        </p:spPr>
      </p:pic>
      <p:sp>
        <p:nvSpPr>
          <p:cNvPr id="4" name="Picture Placeholder 3"/>
          <p:cNvSpPr>
            <a:spLocks noGrp="1"/>
          </p:cNvSpPr>
          <p:nvPr>
            <p:ph type="pic" sz="quarter" idx="12"/>
          </p:nvPr>
        </p:nvSpPr>
        <p:spPr>
          <a:xfrm>
            <a:off x="3" y="0"/>
            <a:ext cx="12190413" cy="6859588"/>
          </a:xfrm>
        </p:spPr>
        <p:txBody>
          <a:bodyPr tIns="1007899" anchor="ctr" anchorCtr="0"/>
          <a:lstStyle>
            <a:lvl1pPr marL="0" indent="0" algn="ctr">
              <a:buNone/>
              <a:defRPr/>
            </a:lvl1pPr>
          </a:lstStyle>
          <a:p>
            <a:endParaRPr lang="en-GB" dirty="0"/>
          </a:p>
        </p:txBody>
      </p:sp>
      <p:sp>
        <p:nvSpPr>
          <p:cNvPr id="2" name="Title Placeholder 1"/>
          <p:cNvSpPr>
            <a:spLocks noGrp="1"/>
          </p:cNvSpPr>
          <p:nvPr>
            <p:ph type="ctrTitle"/>
          </p:nvPr>
        </p:nvSpPr>
        <p:spPr>
          <a:xfrm>
            <a:off x="815308" y="257166"/>
            <a:ext cx="10560296" cy="681549"/>
          </a:xfrm>
        </p:spPr>
        <p:txBody>
          <a:bodyPr tIns="0" anchor="b" anchorCtr="0"/>
          <a:lstStyle>
            <a:lvl1pPr>
              <a:defRPr sz="4300" cap="all" baseline="0" smtClean="0">
                <a:solidFill>
                  <a:schemeClr val="bg2"/>
                </a:solidFill>
                <a:latin typeface="Verdana" pitchFamily="34" charset="0"/>
              </a:defRPr>
            </a:lvl1pPr>
          </a:lstStyle>
          <a:p>
            <a:r>
              <a:rPr lang="en-GB" noProof="0" dirty="0"/>
              <a:t>Click to edit Master title style</a:t>
            </a:r>
          </a:p>
        </p:txBody>
      </p:sp>
      <p:sp>
        <p:nvSpPr>
          <p:cNvPr id="27655" name="Rectangle 7"/>
          <p:cNvSpPr>
            <a:spLocks noGrp="1" noChangeArrowheads="1"/>
          </p:cNvSpPr>
          <p:nvPr>
            <p:ph type="subTitle" sz="quarter" idx="1"/>
          </p:nvPr>
        </p:nvSpPr>
        <p:spPr>
          <a:xfrm>
            <a:off x="815311" y="943418"/>
            <a:ext cx="10559797" cy="1753006"/>
          </a:xfrm>
        </p:spPr>
        <p:txBody>
          <a:bodyPr lIns="0"/>
          <a:lstStyle>
            <a:lvl1pPr marL="0" indent="0">
              <a:lnSpc>
                <a:spcPct val="100000"/>
              </a:lnSpc>
              <a:spcAft>
                <a:spcPts val="0"/>
              </a:spcAft>
              <a:buFontTx/>
              <a:buNone/>
              <a:defRPr sz="4300" b="1" cap="all" baseline="0" smtClean="0">
                <a:solidFill>
                  <a:schemeClr val="tx2"/>
                </a:solidFill>
                <a:latin typeface="Verdana" pitchFamily="34" charset="0"/>
              </a:defRPr>
            </a:lvl1pPr>
          </a:lstStyle>
          <a:p>
            <a:r>
              <a:rPr lang="en-GB" noProof="0" dirty="0"/>
              <a:t>Click to edit Master subtitle style</a:t>
            </a:r>
          </a:p>
        </p:txBody>
      </p:sp>
      <p:sp>
        <p:nvSpPr>
          <p:cNvPr id="8" name="SD_FLD_Name"/>
          <p:cNvSpPr txBox="1"/>
          <p:nvPr userDrawn="1"/>
        </p:nvSpPr>
        <p:spPr bwMode="auto">
          <a:xfrm>
            <a:off x="6092210" y="6129520"/>
            <a:ext cx="5260115" cy="158437"/>
          </a:xfrm>
          <a:prstGeom prst="rect">
            <a:avLst/>
          </a:prstGeom>
          <a:noFill/>
          <a:ln w="9525">
            <a:noFill/>
            <a:miter lim="800000"/>
            <a:headEnd/>
            <a:tailEnd/>
          </a:ln>
          <a:effectLst/>
        </p:spPr>
        <p:txBody>
          <a:bodyPr vert="horz" wrap="square" lIns="35996" tIns="0" rIns="0" bIns="0" numCol="1" rtlCol="0" anchor="ctr" anchorCtr="0" compatLnSpc="1">
            <a:prstTxWarp prst="textNoShape">
              <a:avLst/>
            </a:prstTxWarp>
            <a:noAutofit/>
          </a:bodyPr>
          <a:lstStyle/>
          <a:p>
            <a:pPr algn="r" defTabSz="457154"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Tree>
    <p:extLst>
      <p:ext uri="{BB962C8B-B14F-4D97-AF65-F5344CB8AC3E}">
        <p14:creationId xmlns:p14="http://schemas.microsoft.com/office/powerpoint/2010/main" val="8502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 y="0"/>
            <a:ext cx="12190413" cy="6859588"/>
          </a:xfrm>
        </p:spPr>
        <p:txBody>
          <a:bodyPr lIns="817200" tIns="453600" rIns="817200" bIns="5519448"/>
          <a:lstStyle>
            <a:lvl1pPr>
              <a:defRPr sz="2400">
                <a:solidFill>
                  <a:schemeClr val="bg2"/>
                </a:solidFill>
              </a:defRPr>
            </a:lvl1pPr>
          </a:lstStyle>
          <a:p>
            <a:r>
              <a:rPr lang="en-GB" noProof="0" dirty="0"/>
              <a:t>Click to edit Master title style</a:t>
            </a:r>
          </a:p>
        </p:txBody>
      </p:sp>
      <p:sp>
        <p:nvSpPr>
          <p:cNvPr id="5" name="Text Placeholder 4"/>
          <p:cNvSpPr>
            <a:spLocks noGrp="1"/>
          </p:cNvSpPr>
          <p:nvPr>
            <p:ph type="body" sz="quarter" idx="11"/>
          </p:nvPr>
        </p:nvSpPr>
        <p:spPr>
          <a:xfrm>
            <a:off x="817566" y="1649268"/>
            <a:ext cx="5189537" cy="3627374"/>
          </a:xfrm>
          <a:prstGeom prst="roundRect">
            <a:avLst>
              <a:gd name="adj" fmla="val 3831"/>
            </a:avLst>
          </a:prstGeom>
          <a:ln w="9525">
            <a:solidFill>
              <a:schemeClr val="tx2"/>
            </a:solidFill>
          </a:ln>
        </p:spPr>
        <p:txBody>
          <a:bodyPr lIns="287971" tIns="191981" rIns="287971" bIns="191981"/>
          <a:lstStyle>
            <a:lvl1pPr marL="0" indent="0">
              <a:lnSpc>
                <a:spcPct val="100000"/>
              </a:lnSpc>
              <a:spcAft>
                <a:spcPts val="0"/>
              </a:spcAft>
              <a:buNone/>
              <a:defRPr sz="4400" b="1" cap="all" baseline="0">
                <a:solidFill>
                  <a:schemeClr val="tx2"/>
                </a:solidFill>
              </a:defRPr>
            </a:lvl1pPr>
          </a:lstStyle>
          <a:p>
            <a:pPr lvl="0"/>
            <a:r>
              <a:rPr lang="en-GB" noProof="0" dirty="0"/>
              <a:t>Click to edit Master text styles</a:t>
            </a:r>
          </a:p>
        </p:txBody>
      </p:sp>
      <p:sp>
        <p:nvSpPr>
          <p:cNvPr id="4" name="Logo_ramboll"/>
          <p:cNvSpPr>
            <a:spLocks noChangeAspect="1"/>
          </p:cNvSpPr>
          <p:nvPr userDrawn="1"/>
        </p:nvSpPr>
        <p:spPr>
          <a:xfrm>
            <a:off x="817200" y="6161026"/>
            <a:ext cx="1130538" cy="25565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lumMod val="90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72000" numCol="1" spcCol="0" rtlCol="0" fromWordArt="0" anchor="ctr" anchorCtr="0" forceAA="0" compatLnSpc="1">
            <a:prstTxWarp prst="textNoShape">
              <a:avLst/>
            </a:prstTxWarp>
            <a:noAutofit/>
          </a:bodyPr>
          <a:lstStyle/>
          <a:p>
            <a:pPr algn="ctr" defTabSz="457200">
              <a:spcAft>
                <a:spcPts val="600"/>
              </a:spcAft>
            </a:pPr>
            <a:endParaRPr lang="en-GB" dirty="0">
              <a:solidFill>
                <a:srgbClr val="000000"/>
              </a:solidFill>
            </a:endParaRPr>
          </a:p>
        </p:txBody>
      </p:sp>
      <p:pic>
        <p:nvPicPr>
          <p:cNvPr id="9" name="Logo_ramboll_bmkArt"/>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7200" y="6161026"/>
            <a:ext cx="2052860" cy="255659"/>
          </a:xfrm>
          <a:prstGeom prst="rect">
            <a:avLst/>
          </a:prstGeom>
        </p:spPr>
      </p:pic>
      <p:sp>
        <p:nvSpPr>
          <p:cNvPr id="6" name="TextBox 5"/>
          <p:cNvSpPr txBox="1"/>
          <p:nvPr userDrawn="1"/>
        </p:nvSpPr>
        <p:spPr bwMode="auto">
          <a:xfrm>
            <a:off x="10695709" y="6287957"/>
            <a:ext cx="675554" cy="12314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r" defTabSz="457200" eaLnBrk="0" hangingPunct="0">
              <a:spcAft>
                <a:spcPts val="600"/>
              </a:spcAft>
            </a:pPr>
            <a:fld id="{33B8477E-B7F9-A24F-8356-0E2595B7F06F}" type="slidenum">
              <a:rPr lang="en-US" sz="800" smtClean="0">
                <a:solidFill>
                  <a:srgbClr val="000000"/>
                </a:solidFill>
                <a:latin typeface="Verdana"/>
                <a:cs typeface="ＭＳ Ｐゴシック" pitchFamily="-111" charset="-128"/>
              </a:rPr>
              <a:pPr algn="r" defTabSz="457200" eaLnBrk="0" hangingPunct="0">
                <a:spcAft>
                  <a:spcPts val="600"/>
                </a:spcAft>
              </a:pPr>
              <a:t>‹#›</a:t>
            </a:fld>
            <a:endParaRPr lang="en-US" sz="800" dirty="0">
              <a:solidFill>
                <a:srgbClr val="000000"/>
              </a:solidFill>
              <a:latin typeface="Verdana"/>
              <a:cs typeface="ＭＳ Ｐゴシック" pitchFamily="-111" charset="-128"/>
            </a:endParaRPr>
          </a:p>
        </p:txBody>
      </p:sp>
    </p:spTree>
    <p:extLst>
      <p:ext uri="{BB962C8B-B14F-4D97-AF65-F5344CB8AC3E}">
        <p14:creationId xmlns:p14="http://schemas.microsoft.com/office/powerpoint/2010/main" val="321480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566" y="1648208"/>
            <a:ext cx="10553699"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itle 3"/>
          <p:cNvSpPr>
            <a:spLocks noGrp="1"/>
          </p:cNvSpPr>
          <p:nvPr>
            <p:ph type="title"/>
          </p:nvPr>
        </p:nvSpPr>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67816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external legen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927" y="1649182"/>
            <a:ext cx="10547468" cy="4063354"/>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0" hasCustomPrompt="1"/>
          </p:nvPr>
        </p:nvSpPr>
        <p:spPr>
          <a:xfrm>
            <a:off x="8863013" y="1652644"/>
            <a:ext cx="1945984" cy="864296"/>
          </a:xfrm>
          <a:prstGeom prst="roundRect">
            <a:avLst>
              <a:gd name="adj" fmla="val 16031"/>
            </a:avLst>
          </a:prstGeom>
          <a:solidFill>
            <a:schemeClr val="bg1"/>
          </a:solidFill>
          <a:ln>
            <a:solidFill>
              <a:schemeClr val="accent6"/>
            </a:solidFill>
          </a:ln>
        </p:spPr>
        <p:txBody>
          <a:bodyPr lIns="119988" tIns="71993" rIns="119988"/>
          <a:lstStyle>
            <a:lvl1pPr marL="0" indent="0">
              <a:lnSpc>
                <a:spcPct val="100000"/>
              </a:lnSpc>
              <a:spcBef>
                <a:spcPts val="267"/>
              </a:spcBef>
              <a:spcAft>
                <a:spcPts val="0"/>
              </a:spcAft>
              <a:buFontTx/>
              <a:buNone/>
              <a:tabLst/>
              <a:defRPr sz="11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header, Click Increase Indent for next level</a:t>
            </a:r>
          </a:p>
          <a:p>
            <a:pPr lvl="1"/>
            <a:r>
              <a:rPr lang="en-GB" noProof="0" dirty="0"/>
              <a:t>Second level</a:t>
            </a:r>
          </a:p>
        </p:txBody>
      </p:sp>
      <p:sp>
        <p:nvSpPr>
          <p:cNvPr id="2" name="Title 1"/>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29810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ive column textboxes with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4" name="Text Placeholder 4"/>
          <p:cNvSpPr>
            <a:spLocks noGrp="1"/>
          </p:cNvSpPr>
          <p:nvPr>
            <p:ph type="body" sz="quarter" idx="11" hasCustomPrompt="1"/>
          </p:nvPr>
        </p:nvSpPr>
        <p:spPr>
          <a:xfrm>
            <a:off x="815893" y="1646781"/>
            <a:ext cx="1972800" cy="828192"/>
          </a:xfrm>
          <a:prstGeom prst="roundRect">
            <a:avLst>
              <a:gd name="adj" fmla="val 17473"/>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14" name="Text Placeholder 4"/>
          <p:cNvSpPr>
            <a:spLocks noGrp="1"/>
          </p:cNvSpPr>
          <p:nvPr>
            <p:ph type="body" sz="quarter" idx="16" hasCustomPrompt="1"/>
          </p:nvPr>
        </p:nvSpPr>
        <p:spPr>
          <a:xfrm>
            <a:off x="815893" y="2646464"/>
            <a:ext cx="1972800" cy="1572171"/>
          </a:xfrm>
          <a:prstGeom prst="roundRect">
            <a:avLst>
              <a:gd name="adj" fmla="val 9197"/>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43986" indent="-143986">
              <a:lnSpc>
                <a:spcPct val="100000"/>
              </a:lnSpc>
              <a:spcBef>
                <a:spcPts val="267"/>
              </a:spcBef>
              <a:spcAft>
                <a:spcPts val="0"/>
              </a:spcAft>
              <a:buFont typeface="Arial" pitchFamily="34" charset="0"/>
              <a:buChar char="•"/>
              <a:defRPr sz="1400" baseline="0"/>
            </a:lvl2pPr>
            <a:lvl3pPr marL="287971"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15" name="Picture Placeholder 14"/>
          <p:cNvSpPr>
            <a:spLocks noGrp="1"/>
          </p:cNvSpPr>
          <p:nvPr>
            <p:ph type="pic" sz="quarter" idx="17"/>
          </p:nvPr>
        </p:nvSpPr>
        <p:spPr>
          <a:xfrm>
            <a:off x="815893" y="4390125"/>
            <a:ext cx="1972800" cy="1317732"/>
          </a:xfrm>
        </p:spPr>
        <p:txBody>
          <a:bodyPr lIns="0" tIns="575942" anchor="ctr" anchorCtr="0"/>
          <a:lstStyle>
            <a:lvl1pPr marL="0" indent="0" algn="ctr">
              <a:buNone/>
              <a:defRPr sz="1300"/>
            </a:lvl1pPr>
          </a:lstStyle>
          <a:p>
            <a:endParaRPr lang="en-GB" noProof="0" dirty="0"/>
          </a:p>
        </p:txBody>
      </p:sp>
      <p:sp>
        <p:nvSpPr>
          <p:cNvPr id="26" name="Picture Placeholder 14"/>
          <p:cNvSpPr>
            <a:spLocks noGrp="1"/>
          </p:cNvSpPr>
          <p:nvPr>
            <p:ph type="pic" sz="quarter" idx="23"/>
          </p:nvPr>
        </p:nvSpPr>
        <p:spPr>
          <a:xfrm>
            <a:off x="2961820" y="4390125"/>
            <a:ext cx="1972800" cy="1317732"/>
          </a:xfrm>
        </p:spPr>
        <p:txBody>
          <a:bodyPr lIns="0" tIns="575942" anchor="ctr" anchorCtr="0"/>
          <a:lstStyle>
            <a:lvl1pPr marL="0" indent="0" algn="ctr">
              <a:buNone/>
              <a:defRPr sz="1300"/>
            </a:lvl1pPr>
          </a:lstStyle>
          <a:p>
            <a:endParaRPr lang="en-GB" noProof="0" dirty="0"/>
          </a:p>
        </p:txBody>
      </p:sp>
      <p:sp>
        <p:nvSpPr>
          <p:cNvPr id="28" name="Picture Placeholder 14"/>
          <p:cNvSpPr>
            <a:spLocks noGrp="1"/>
          </p:cNvSpPr>
          <p:nvPr>
            <p:ph type="pic" sz="quarter" idx="25"/>
          </p:nvPr>
        </p:nvSpPr>
        <p:spPr>
          <a:xfrm>
            <a:off x="5107747" y="4390125"/>
            <a:ext cx="1972800" cy="1317732"/>
          </a:xfrm>
        </p:spPr>
        <p:txBody>
          <a:bodyPr lIns="0" tIns="575942" anchor="ctr" anchorCtr="0"/>
          <a:lstStyle>
            <a:lvl1pPr marL="0" indent="0" algn="ctr">
              <a:buNone/>
              <a:defRPr sz="1300"/>
            </a:lvl1pPr>
          </a:lstStyle>
          <a:p>
            <a:endParaRPr lang="en-GB" noProof="0" dirty="0"/>
          </a:p>
        </p:txBody>
      </p:sp>
      <p:sp>
        <p:nvSpPr>
          <p:cNvPr id="30" name="Picture Placeholder 14"/>
          <p:cNvSpPr>
            <a:spLocks noGrp="1"/>
          </p:cNvSpPr>
          <p:nvPr>
            <p:ph type="pic" sz="quarter" idx="27"/>
          </p:nvPr>
        </p:nvSpPr>
        <p:spPr>
          <a:xfrm>
            <a:off x="7253674" y="4390125"/>
            <a:ext cx="1972800" cy="1317732"/>
          </a:xfrm>
        </p:spPr>
        <p:txBody>
          <a:bodyPr lIns="0" tIns="575942" anchor="ctr" anchorCtr="0"/>
          <a:lstStyle>
            <a:lvl1pPr marL="0" indent="0" algn="ctr">
              <a:buNone/>
              <a:defRPr sz="1300"/>
            </a:lvl1pPr>
          </a:lstStyle>
          <a:p>
            <a:endParaRPr lang="en-GB" noProof="0" dirty="0"/>
          </a:p>
        </p:txBody>
      </p:sp>
      <p:sp>
        <p:nvSpPr>
          <p:cNvPr id="32" name="Picture Placeholder 14"/>
          <p:cNvSpPr>
            <a:spLocks noGrp="1"/>
          </p:cNvSpPr>
          <p:nvPr>
            <p:ph type="pic" sz="quarter" idx="29"/>
          </p:nvPr>
        </p:nvSpPr>
        <p:spPr>
          <a:xfrm>
            <a:off x="9399600" y="4390125"/>
            <a:ext cx="1972800" cy="1317732"/>
          </a:xfrm>
        </p:spPr>
        <p:txBody>
          <a:bodyPr lIns="0" tIns="575942" anchor="ctr" anchorCtr="0"/>
          <a:lstStyle>
            <a:lvl1pPr marL="0" indent="0" algn="ctr">
              <a:buNone/>
              <a:defRPr sz="1300"/>
            </a:lvl1pPr>
          </a:lstStyle>
          <a:p>
            <a:endParaRPr lang="en-GB" noProof="0" dirty="0"/>
          </a:p>
        </p:txBody>
      </p:sp>
      <p:sp>
        <p:nvSpPr>
          <p:cNvPr id="34" name="Text Placeholder 4"/>
          <p:cNvSpPr>
            <a:spLocks noGrp="1"/>
          </p:cNvSpPr>
          <p:nvPr>
            <p:ph type="body" sz="quarter" idx="30" hasCustomPrompt="1"/>
          </p:nvPr>
        </p:nvSpPr>
        <p:spPr>
          <a:xfrm>
            <a:off x="2961820" y="1646781"/>
            <a:ext cx="1972800" cy="828192"/>
          </a:xfrm>
          <a:prstGeom prst="roundRect">
            <a:avLst>
              <a:gd name="adj" fmla="val 17473"/>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35" name="Text Placeholder 4"/>
          <p:cNvSpPr>
            <a:spLocks noGrp="1"/>
          </p:cNvSpPr>
          <p:nvPr>
            <p:ph type="body" sz="quarter" idx="31" hasCustomPrompt="1"/>
          </p:nvPr>
        </p:nvSpPr>
        <p:spPr>
          <a:xfrm>
            <a:off x="2961820" y="2646464"/>
            <a:ext cx="1972800" cy="1572171"/>
          </a:xfrm>
          <a:prstGeom prst="roundRect">
            <a:avLst>
              <a:gd name="adj" fmla="val 9197"/>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43986" indent="-143986">
              <a:lnSpc>
                <a:spcPct val="100000"/>
              </a:lnSpc>
              <a:spcBef>
                <a:spcPts val="267"/>
              </a:spcBef>
              <a:spcAft>
                <a:spcPts val="0"/>
              </a:spcAft>
              <a:buFont typeface="Arial" pitchFamily="34" charset="0"/>
              <a:buChar char="•"/>
              <a:defRPr sz="1400" baseline="0"/>
            </a:lvl2pPr>
            <a:lvl3pPr marL="287971"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36" name="Text Placeholder 4"/>
          <p:cNvSpPr>
            <a:spLocks noGrp="1"/>
          </p:cNvSpPr>
          <p:nvPr>
            <p:ph type="body" sz="quarter" idx="32" hasCustomPrompt="1"/>
          </p:nvPr>
        </p:nvSpPr>
        <p:spPr>
          <a:xfrm>
            <a:off x="5107747" y="1646781"/>
            <a:ext cx="1972800" cy="828192"/>
          </a:xfrm>
          <a:prstGeom prst="roundRect">
            <a:avLst>
              <a:gd name="adj" fmla="val 17473"/>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37" name="Text Placeholder 4"/>
          <p:cNvSpPr>
            <a:spLocks noGrp="1"/>
          </p:cNvSpPr>
          <p:nvPr>
            <p:ph type="body" sz="quarter" idx="33" hasCustomPrompt="1"/>
          </p:nvPr>
        </p:nvSpPr>
        <p:spPr>
          <a:xfrm>
            <a:off x="5107747" y="2646464"/>
            <a:ext cx="1972800" cy="1572171"/>
          </a:xfrm>
          <a:prstGeom prst="roundRect">
            <a:avLst>
              <a:gd name="adj" fmla="val 9197"/>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43986" indent="-143986">
              <a:lnSpc>
                <a:spcPct val="100000"/>
              </a:lnSpc>
              <a:spcBef>
                <a:spcPts val="267"/>
              </a:spcBef>
              <a:spcAft>
                <a:spcPts val="0"/>
              </a:spcAft>
              <a:buFont typeface="Arial" pitchFamily="34" charset="0"/>
              <a:buChar char="•"/>
              <a:defRPr sz="1400" baseline="0"/>
            </a:lvl2pPr>
            <a:lvl3pPr marL="287971"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38" name="Text Placeholder 4"/>
          <p:cNvSpPr>
            <a:spLocks noGrp="1"/>
          </p:cNvSpPr>
          <p:nvPr>
            <p:ph type="body" sz="quarter" idx="34" hasCustomPrompt="1"/>
          </p:nvPr>
        </p:nvSpPr>
        <p:spPr>
          <a:xfrm>
            <a:off x="7253674" y="1646781"/>
            <a:ext cx="1972800" cy="828192"/>
          </a:xfrm>
          <a:prstGeom prst="roundRect">
            <a:avLst>
              <a:gd name="adj" fmla="val 17473"/>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39" name="Text Placeholder 4"/>
          <p:cNvSpPr>
            <a:spLocks noGrp="1"/>
          </p:cNvSpPr>
          <p:nvPr>
            <p:ph type="body" sz="quarter" idx="35" hasCustomPrompt="1"/>
          </p:nvPr>
        </p:nvSpPr>
        <p:spPr>
          <a:xfrm>
            <a:off x="7253674" y="2646464"/>
            <a:ext cx="1972800" cy="1572171"/>
          </a:xfrm>
          <a:prstGeom prst="roundRect">
            <a:avLst>
              <a:gd name="adj" fmla="val 9197"/>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43986" indent="-143986">
              <a:lnSpc>
                <a:spcPct val="100000"/>
              </a:lnSpc>
              <a:spcBef>
                <a:spcPts val="267"/>
              </a:spcBef>
              <a:spcAft>
                <a:spcPts val="0"/>
              </a:spcAft>
              <a:buFont typeface="Arial" pitchFamily="34" charset="0"/>
              <a:buChar char="•"/>
              <a:defRPr sz="1400" baseline="0"/>
            </a:lvl2pPr>
            <a:lvl3pPr marL="287971"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40" name="Text Placeholder 4"/>
          <p:cNvSpPr>
            <a:spLocks noGrp="1"/>
          </p:cNvSpPr>
          <p:nvPr>
            <p:ph type="body" sz="quarter" idx="36" hasCustomPrompt="1"/>
          </p:nvPr>
        </p:nvSpPr>
        <p:spPr>
          <a:xfrm>
            <a:off x="9399600" y="1649029"/>
            <a:ext cx="1972800" cy="828192"/>
          </a:xfrm>
          <a:prstGeom prst="roundRect">
            <a:avLst>
              <a:gd name="adj" fmla="val 17473"/>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41" name="Text Placeholder 4"/>
          <p:cNvSpPr>
            <a:spLocks noGrp="1"/>
          </p:cNvSpPr>
          <p:nvPr>
            <p:ph type="body" sz="quarter" idx="37" hasCustomPrompt="1"/>
          </p:nvPr>
        </p:nvSpPr>
        <p:spPr>
          <a:xfrm>
            <a:off x="9399600" y="2648712"/>
            <a:ext cx="1972800" cy="1572171"/>
          </a:xfrm>
          <a:prstGeom prst="roundRect">
            <a:avLst>
              <a:gd name="adj" fmla="val 9197"/>
            </a:avLst>
          </a:prstGeom>
          <a:noFill/>
          <a:ln>
            <a:solidFill>
              <a:schemeClr val="accent6"/>
            </a:solidFill>
          </a:ln>
        </p:spPr>
        <p:txBody>
          <a:bodyPr lIns="95990" tIns="47995" rIns="95990"/>
          <a:lstStyle>
            <a:lvl1pPr marL="0" indent="0">
              <a:lnSpc>
                <a:spcPct val="100000"/>
              </a:lnSpc>
              <a:spcBef>
                <a:spcPts val="0"/>
              </a:spcBef>
              <a:spcAft>
                <a:spcPts val="0"/>
              </a:spcAft>
              <a:buFontTx/>
              <a:buNone/>
              <a:tabLst/>
              <a:defRPr sz="1400"/>
            </a:lvl1pPr>
            <a:lvl2pPr marL="143986" indent="-143986">
              <a:lnSpc>
                <a:spcPct val="100000"/>
              </a:lnSpc>
              <a:spcBef>
                <a:spcPts val="267"/>
              </a:spcBef>
              <a:spcAft>
                <a:spcPts val="0"/>
              </a:spcAft>
              <a:buFont typeface="Arial" pitchFamily="34" charset="0"/>
              <a:buChar char="•"/>
              <a:defRPr sz="1400" baseline="0"/>
            </a:lvl2pPr>
            <a:lvl3pPr marL="287971"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9313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ve column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14" name="Text Placeholder 4"/>
          <p:cNvSpPr>
            <a:spLocks noGrp="1"/>
          </p:cNvSpPr>
          <p:nvPr>
            <p:ph type="body" sz="quarter" idx="16" hasCustomPrompt="1"/>
          </p:nvPr>
        </p:nvSpPr>
        <p:spPr>
          <a:xfrm>
            <a:off x="815893" y="2646614"/>
            <a:ext cx="1972800" cy="3061909"/>
          </a:xfrm>
          <a:prstGeom prst="roundRect">
            <a:avLst>
              <a:gd name="adj" fmla="val 7514"/>
            </a:avLst>
          </a:prstGeom>
          <a:noFill/>
          <a:ln>
            <a:solidFill>
              <a:schemeClr val="accent1"/>
            </a:solidFill>
          </a:ln>
        </p:spPr>
        <p:txBody>
          <a:bodyPr lIns="95990" tIns="47995" rIns="95990"/>
          <a:lstStyle>
            <a:lvl1pPr marL="143986" indent="-143986">
              <a:lnSpc>
                <a:spcPct val="100000"/>
              </a:lnSpc>
              <a:spcBef>
                <a:spcPts val="267"/>
              </a:spcBef>
              <a:spcAft>
                <a:spcPts val="0"/>
              </a:spcAft>
              <a:buFont typeface="Arial" pitchFamily="34" charset="0"/>
              <a:buChar char="•"/>
              <a:tabLst/>
              <a:defRPr sz="1200"/>
            </a:lvl1pPr>
            <a:lvl2pPr marL="287971" indent="-143986">
              <a:lnSpc>
                <a:spcPct val="100000"/>
              </a:lnSpc>
              <a:spcBef>
                <a:spcPts val="267"/>
              </a:spcBef>
              <a:spcAft>
                <a:spcPts val="0"/>
              </a:spcAft>
              <a:buFont typeface="Arial" pitchFamily="34" charset="0"/>
              <a:buChar char="•"/>
              <a:defRPr sz="1200" baseline="0"/>
            </a:lvl2pPr>
            <a:lvl3pPr marL="431957"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33" name="Text Placeholder 4"/>
          <p:cNvSpPr>
            <a:spLocks noGrp="1"/>
          </p:cNvSpPr>
          <p:nvPr>
            <p:ph type="body" sz="quarter" idx="22" hasCustomPrompt="1"/>
          </p:nvPr>
        </p:nvSpPr>
        <p:spPr>
          <a:xfrm>
            <a:off x="2961820" y="2646614"/>
            <a:ext cx="1972800" cy="3063359"/>
          </a:xfrm>
          <a:prstGeom prst="roundRect">
            <a:avLst>
              <a:gd name="adj" fmla="val 7514"/>
            </a:avLst>
          </a:prstGeom>
          <a:noFill/>
          <a:ln>
            <a:solidFill>
              <a:schemeClr val="accent1"/>
            </a:solidFill>
          </a:ln>
        </p:spPr>
        <p:txBody>
          <a:bodyPr lIns="95990" tIns="47995" rIns="95990"/>
          <a:lstStyle>
            <a:lvl1pPr marL="143986" indent="-143986">
              <a:lnSpc>
                <a:spcPct val="100000"/>
              </a:lnSpc>
              <a:spcBef>
                <a:spcPts val="267"/>
              </a:spcBef>
              <a:spcAft>
                <a:spcPts val="0"/>
              </a:spcAft>
              <a:buFont typeface="Arial" pitchFamily="34" charset="0"/>
              <a:buChar char="•"/>
              <a:tabLst/>
              <a:defRPr sz="1200"/>
            </a:lvl1pPr>
            <a:lvl2pPr marL="287971" indent="-143986">
              <a:lnSpc>
                <a:spcPct val="100000"/>
              </a:lnSpc>
              <a:spcBef>
                <a:spcPts val="267"/>
              </a:spcBef>
              <a:spcAft>
                <a:spcPts val="0"/>
              </a:spcAft>
              <a:buFont typeface="Arial" pitchFamily="34" charset="0"/>
              <a:buChar char="•"/>
              <a:defRPr sz="1200" baseline="0"/>
            </a:lvl2pPr>
            <a:lvl3pPr marL="431957"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34" name="Text Placeholder 4"/>
          <p:cNvSpPr>
            <a:spLocks noGrp="1"/>
          </p:cNvSpPr>
          <p:nvPr>
            <p:ph type="body" sz="quarter" idx="23" hasCustomPrompt="1"/>
          </p:nvPr>
        </p:nvSpPr>
        <p:spPr>
          <a:xfrm>
            <a:off x="5107747" y="2646614"/>
            <a:ext cx="1972800" cy="3063359"/>
          </a:xfrm>
          <a:prstGeom prst="roundRect">
            <a:avLst>
              <a:gd name="adj" fmla="val 7514"/>
            </a:avLst>
          </a:prstGeom>
          <a:noFill/>
          <a:ln>
            <a:solidFill>
              <a:schemeClr val="accent1"/>
            </a:solidFill>
          </a:ln>
        </p:spPr>
        <p:txBody>
          <a:bodyPr lIns="95990" tIns="47995" rIns="95990"/>
          <a:lstStyle>
            <a:lvl1pPr marL="143986" indent="-143986">
              <a:lnSpc>
                <a:spcPct val="100000"/>
              </a:lnSpc>
              <a:spcBef>
                <a:spcPts val="267"/>
              </a:spcBef>
              <a:spcAft>
                <a:spcPts val="0"/>
              </a:spcAft>
              <a:buFont typeface="Arial" pitchFamily="34" charset="0"/>
              <a:buChar char="•"/>
              <a:tabLst/>
              <a:defRPr sz="1200"/>
            </a:lvl1pPr>
            <a:lvl2pPr marL="287971" indent="-143986">
              <a:lnSpc>
                <a:spcPct val="100000"/>
              </a:lnSpc>
              <a:spcBef>
                <a:spcPts val="267"/>
              </a:spcBef>
              <a:spcAft>
                <a:spcPts val="0"/>
              </a:spcAft>
              <a:buFont typeface="Arial" pitchFamily="34" charset="0"/>
              <a:buChar char="•"/>
              <a:defRPr sz="1200" baseline="0"/>
            </a:lvl2pPr>
            <a:lvl3pPr marL="431957"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35" name="Text Placeholder 4"/>
          <p:cNvSpPr>
            <a:spLocks noGrp="1"/>
          </p:cNvSpPr>
          <p:nvPr>
            <p:ph type="body" sz="quarter" idx="24" hasCustomPrompt="1"/>
          </p:nvPr>
        </p:nvSpPr>
        <p:spPr>
          <a:xfrm>
            <a:off x="7253674" y="2646614"/>
            <a:ext cx="1972800" cy="3063359"/>
          </a:xfrm>
          <a:prstGeom prst="roundRect">
            <a:avLst>
              <a:gd name="adj" fmla="val 7514"/>
            </a:avLst>
          </a:prstGeom>
          <a:noFill/>
          <a:ln>
            <a:solidFill>
              <a:schemeClr val="accent1"/>
            </a:solidFill>
          </a:ln>
        </p:spPr>
        <p:txBody>
          <a:bodyPr lIns="95990" tIns="47995" rIns="95990"/>
          <a:lstStyle>
            <a:lvl1pPr marL="143986" indent="-143986">
              <a:lnSpc>
                <a:spcPct val="100000"/>
              </a:lnSpc>
              <a:spcBef>
                <a:spcPts val="267"/>
              </a:spcBef>
              <a:spcAft>
                <a:spcPts val="0"/>
              </a:spcAft>
              <a:buFont typeface="Arial" pitchFamily="34" charset="0"/>
              <a:buChar char="•"/>
              <a:tabLst/>
              <a:defRPr sz="1200"/>
            </a:lvl1pPr>
            <a:lvl2pPr marL="287971" indent="-143986">
              <a:lnSpc>
                <a:spcPct val="100000"/>
              </a:lnSpc>
              <a:spcBef>
                <a:spcPts val="267"/>
              </a:spcBef>
              <a:spcAft>
                <a:spcPts val="0"/>
              </a:spcAft>
              <a:buFont typeface="Arial" pitchFamily="34" charset="0"/>
              <a:buChar char="•"/>
              <a:defRPr sz="1200" baseline="0"/>
            </a:lvl2pPr>
            <a:lvl3pPr marL="431957"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36" name="Text Placeholder 4"/>
          <p:cNvSpPr>
            <a:spLocks noGrp="1"/>
          </p:cNvSpPr>
          <p:nvPr>
            <p:ph type="body" sz="quarter" idx="25" hasCustomPrompt="1"/>
          </p:nvPr>
        </p:nvSpPr>
        <p:spPr>
          <a:xfrm>
            <a:off x="9399600" y="2646614"/>
            <a:ext cx="1972800" cy="3063359"/>
          </a:xfrm>
          <a:prstGeom prst="roundRect">
            <a:avLst>
              <a:gd name="adj" fmla="val 7514"/>
            </a:avLst>
          </a:prstGeom>
          <a:noFill/>
          <a:ln>
            <a:solidFill>
              <a:schemeClr val="accent1"/>
            </a:solidFill>
          </a:ln>
        </p:spPr>
        <p:txBody>
          <a:bodyPr lIns="95990" tIns="47995" rIns="95990"/>
          <a:lstStyle>
            <a:lvl1pPr marL="143986" indent="-143986">
              <a:lnSpc>
                <a:spcPct val="100000"/>
              </a:lnSpc>
              <a:spcBef>
                <a:spcPts val="267"/>
              </a:spcBef>
              <a:spcAft>
                <a:spcPts val="0"/>
              </a:spcAft>
              <a:buFont typeface="Arial" pitchFamily="34" charset="0"/>
              <a:buChar char="•"/>
              <a:tabLst/>
              <a:defRPr sz="1200"/>
            </a:lvl1pPr>
            <a:lvl2pPr marL="287971" indent="-143986">
              <a:lnSpc>
                <a:spcPct val="100000"/>
              </a:lnSpc>
              <a:spcBef>
                <a:spcPts val="267"/>
              </a:spcBef>
              <a:spcAft>
                <a:spcPts val="0"/>
              </a:spcAft>
              <a:buFont typeface="Arial" pitchFamily="34" charset="0"/>
              <a:buChar char="•"/>
              <a:defRPr sz="1200" baseline="0"/>
            </a:lvl2pPr>
            <a:lvl3pPr marL="431957" indent="-143986">
              <a:spcBef>
                <a:spcPts val="267"/>
              </a:spcBef>
              <a:spcAft>
                <a:spcPts val="0"/>
              </a:spcAft>
              <a:defRPr sz="12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15" name="Text Placeholder 4"/>
          <p:cNvSpPr>
            <a:spLocks noGrp="1"/>
          </p:cNvSpPr>
          <p:nvPr>
            <p:ph type="body" sz="quarter" idx="11" hasCustomPrompt="1"/>
          </p:nvPr>
        </p:nvSpPr>
        <p:spPr>
          <a:xfrm>
            <a:off x="815893" y="1646781"/>
            <a:ext cx="1972800" cy="828192"/>
          </a:xfrm>
          <a:prstGeom prst="roundRect">
            <a:avLst>
              <a:gd name="adj" fmla="val 17473"/>
            </a:avLst>
          </a:prstGeom>
          <a:noFill/>
          <a:ln>
            <a:solidFill>
              <a:schemeClr val="accent1"/>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16" name="Text Placeholder 4"/>
          <p:cNvSpPr>
            <a:spLocks noGrp="1"/>
          </p:cNvSpPr>
          <p:nvPr>
            <p:ph type="body" sz="quarter" idx="30" hasCustomPrompt="1"/>
          </p:nvPr>
        </p:nvSpPr>
        <p:spPr>
          <a:xfrm>
            <a:off x="2961820" y="1646781"/>
            <a:ext cx="1972800" cy="828192"/>
          </a:xfrm>
          <a:prstGeom prst="roundRect">
            <a:avLst>
              <a:gd name="adj" fmla="val 17473"/>
            </a:avLst>
          </a:prstGeom>
          <a:noFill/>
          <a:ln>
            <a:solidFill>
              <a:schemeClr val="accent1"/>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17" name="Text Placeholder 4"/>
          <p:cNvSpPr>
            <a:spLocks noGrp="1"/>
          </p:cNvSpPr>
          <p:nvPr>
            <p:ph type="body" sz="quarter" idx="32" hasCustomPrompt="1"/>
          </p:nvPr>
        </p:nvSpPr>
        <p:spPr>
          <a:xfrm>
            <a:off x="5107747" y="1646781"/>
            <a:ext cx="1972800" cy="828192"/>
          </a:xfrm>
          <a:prstGeom prst="roundRect">
            <a:avLst>
              <a:gd name="adj" fmla="val 17473"/>
            </a:avLst>
          </a:prstGeom>
          <a:noFill/>
          <a:ln>
            <a:solidFill>
              <a:schemeClr val="accent1"/>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18" name="Text Placeholder 4"/>
          <p:cNvSpPr>
            <a:spLocks noGrp="1"/>
          </p:cNvSpPr>
          <p:nvPr>
            <p:ph type="body" sz="quarter" idx="34" hasCustomPrompt="1"/>
          </p:nvPr>
        </p:nvSpPr>
        <p:spPr>
          <a:xfrm>
            <a:off x="7253674" y="1646781"/>
            <a:ext cx="1972800" cy="828192"/>
          </a:xfrm>
          <a:prstGeom prst="roundRect">
            <a:avLst>
              <a:gd name="adj" fmla="val 17473"/>
            </a:avLst>
          </a:prstGeom>
          <a:noFill/>
          <a:ln>
            <a:solidFill>
              <a:schemeClr val="accent1"/>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19" name="Text Placeholder 4"/>
          <p:cNvSpPr>
            <a:spLocks noGrp="1"/>
          </p:cNvSpPr>
          <p:nvPr>
            <p:ph type="body" sz="quarter" idx="36" hasCustomPrompt="1"/>
          </p:nvPr>
        </p:nvSpPr>
        <p:spPr>
          <a:xfrm>
            <a:off x="9399600" y="1649029"/>
            <a:ext cx="1972800" cy="828192"/>
          </a:xfrm>
          <a:prstGeom prst="roundRect">
            <a:avLst>
              <a:gd name="adj" fmla="val 17473"/>
            </a:avLst>
          </a:prstGeom>
          <a:noFill/>
          <a:ln>
            <a:solidFill>
              <a:schemeClr val="accent1"/>
            </a:solidFill>
          </a:ln>
        </p:spPr>
        <p:txBody>
          <a:bodyPr lIns="95990" tIns="47995" rIns="95990"/>
          <a:lstStyle>
            <a:lvl1pPr marL="0" indent="0">
              <a:lnSpc>
                <a:spcPct val="100000"/>
              </a:lnSpc>
              <a:spcBef>
                <a:spcPts val="0"/>
              </a:spcBef>
              <a:spcAft>
                <a:spcPts val="0"/>
              </a:spcAft>
              <a:buFontTx/>
              <a:buNone/>
              <a:tabLst/>
              <a:defRPr sz="14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Tree>
    <p:extLst>
      <p:ext uri="{BB962C8B-B14F-4D97-AF65-F5344CB8AC3E}">
        <p14:creationId xmlns:p14="http://schemas.microsoft.com/office/powerpoint/2010/main" val="211145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our long textboxes with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Text Placeholder 4"/>
          <p:cNvSpPr>
            <a:spLocks noGrp="1"/>
          </p:cNvSpPr>
          <p:nvPr>
            <p:ph type="body" sz="quarter" idx="11" hasCustomPrompt="1"/>
          </p:nvPr>
        </p:nvSpPr>
        <p:spPr>
          <a:xfrm>
            <a:off x="816927" y="1646780"/>
            <a:ext cx="10554336" cy="885805"/>
          </a:xfrm>
          <a:prstGeom prst="roundRect">
            <a:avLst>
              <a:gd name="adj" fmla="val 17432"/>
            </a:avLst>
          </a:prstGeom>
          <a:noFill/>
          <a:ln>
            <a:solidFill>
              <a:schemeClr val="accent1">
                <a:lumMod val="90000"/>
              </a:schemeClr>
            </a:solidFill>
          </a:ln>
        </p:spPr>
        <p:txBody>
          <a:bodyPr lIns="143986" tIns="95990" rIns="959904" bIns="0"/>
          <a:lstStyle>
            <a:lvl1pPr marL="0" indent="0">
              <a:lnSpc>
                <a:spcPct val="100000"/>
              </a:lnSpc>
              <a:spcBef>
                <a:spcPts val="0"/>
              </a:spcBef>
              <a:spcAft>
                <a:spcPts val="0"/>
              </a:spcAft>
              <a:buFontTx/>
              <a:buNone/>
              <a:tabLst/>
              <a:defRPr sz="18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6" name="Text Placeholder 5"/>
          <p:cNvSpPr>
            <a:spLocks noGrp="1"/>
          </p:cNvSpPr>
          <p:nvPr>
            <p:ph type="body" sz="quarter" idx="12" hasCustomPrompt="1"/>
          </p:nvPr>
        </p:nvSpPr>
        <p:spPr>
          <a:xfrm>
            <a:off x="10280262" y="1872433"/>
            <a:ext cx="912480" cy="892347"/>
          </a:xfrm>
        </p:spPr>
        <p:txBody>
          <a:bodyPr/>
          <a:lstStyle>
            <a:lvl1pPr marL="0" indent="0" algn="r">
              <a:lnSpc>
                <a:spcPct val="90000"/>
              </a:lnSpc>
              <a:spcAft>
                <a:spcPts val="0"/>
              </a:spcAft>
              <a:buFontTx/>
              <a:buNone/>
              <a:defRPr sz="6400" b="1">
                <a:ln>
                  <a:solidFill>
                    <a:schemeClr val="accent1">
                      <a:lumMod val="90000"/>
                    </a:schemeClr>
                  </a:solidFill>
                </a:ln>
                <a:solidFill>
                  <a:schemeClr val="bg1"/>
                </a:solidFill>
              </a:defRPr>
            </a:lvl1pPr>
          </a:lstStyle>
          <a:p>
            <a:pPr lvl="0"/>
            <a:r>
              <a:rPr lang="en-GB" noProof="0" dirty="0"/>
              <a:t>#</a:t>
            </a:r>
          </a:p>
        </p:txBody>
      </p:sp>
      <p:sp>
        <p:nvSpPr>
          <p:cNvPr id="9" name="Text Placeholder 4"/>
          <p:cNvSpPr>
            <a:spLocks noGrp="1"/>
          </p:cNvSpPr>
          <p:nvPr>
            <p:ph type="body" sz="quarter" idx="13" hasCustomPrompt="1"/>
          </p:nvPr>
        </p:nvSpPr>
        <p:spPr>
          <a:xfrm>
            <a:off x="816927" y="2706227"/>
            <a:ext cx="10554336" cy="885805"/>
          </a:xfrm>
          <a:prstGeom prst="roundRect">
            <a:avLst>
              <a:gd name="adj" fmla="val 17432"/>
            </a:avLst>
          </a:prstGeom>
          <a:noFill/>
          <a:ln>
            <a:solidFill>
              <a:schemeClr val="accent1">
                <a:lumMod val="90000"/>
              </a:schemeClr>
            </a:solidFill>
          </a:ln>
        </p:spPr>
        <p:txBody>
          <a:bodyPr lIns="143986" tIns="95990" rIns="959904" bIns="0"/>
          <a:lstStyle>
            <a:lvl1pPr marL="0" indent="0">
              <a:lnSpc>
                <a:spcPct val="100000"/>
              </a:lnSpc>
              <a:spcBef>
                <a:spcPts val="0"/>
              </a:spcBef>
              <a:spcAft>
                <a:spcPts val="0"/>
              </a:spcAft>
              <a:buFontTx/>
              <a:buNone/>
              <a:tabLst/>
              <a:defRPr sz="18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10" name="Text Placeholder 5"/>
          <p:cNvSpPr>
            <a:spLocks noGrp="1"/>
          </p:cNvSpPr>
          <p:nvPr>
            <p:ph type="body" sz="quarter" idx="14" hasCustomPrompt="1"/>
          </p:nvPr>
        </p:nvSpPr>
        <p:spPr>
          <a:xfrm>
            <a:off x="10280262" y="2949084"/>
            <a:ext cx="912480" cy="892347"/>
          </a:xfrm>
        </p:spPr>
        <p:txBody>
          <a:bodyPr/>
          <a:lstStyle>
            <a:lvl1pPr marL="0" indent="0" algn="r">
              <a:lnSpc>
                <a:spcPct val="90000"/>
              </a:lnSpc>
              <a:spcAft>
                <a:spcPts val="0"/>
              </a:spcAft>
              <a:buFontTx/>
              <a:buNone/>
              <a:defRPr sz="6400" b="1">
                <a:ln>
                  <a:solidFill>
                    <a:schemeClr val="accent1">
                      <a:lumMod val="90000"/>
                    </a:schemeClr>
                  </a:solidFill>
                </a:ln>
                <a:solidFill>
                  <a:schemeClr val="bg1"/>
                </a:solidFill>
              </a:defRPr>
            </a:lvl1pPr>
          </a:lstStyle>
          <a:p>
            <a:pPr lvl="0"/>
            <a:r>
              <a:rPr lang="en-GB" noProof="0" dirty="0"/>
              <a:t>#</a:t>
            </a:r>
          </a:p>
        </p:txBody>
      </p:sp>
      <p:sp>
        <p:nvSpPr>
          <p:cNvPr id="11" name="Text Placeholder 4"/>
          <p:cNvSpPr>
            <a:spLocks noGrp="1"/>
          </p:cNvSpPr>
          <p:nvPr>
            <p:ph type="body" sz="quarter" idx="15" hasCustomPrompt="1"/>
          </p:nvPr>
        </p:nvSpPr>
        <p:spPr>
          <a:xfrm>
            <a:off x="816927" y="3765672"/>
            <a:ext cx="10554336" cy="885805"/>
          </a:xfrm>
          <a:prstGeom prst="roundRect">
            <a:avLst>
              <a:gd name="adj" fmla="val 17432"/>
            </a:avLst>
          </a:prstGeom>
          <a:noFill/>
          <a:ln>
            <a:solidFill>
              <a:schemeClr val="accent1">
                <a:lumMod val="90000"/>
              </a:schemeClr>
            </a:solidFill>
          </a:ln>
        </p:spPr>
        <p:txBody>
          <a:bodyPr lIns="143986" tIns="95990" rIns="959904"/>
          <a:lstStyle>
            <a:lvl1pPr marL="0" indent="0">
              <a:lnSpc>
                <a:spcPct val="100000"/>
              </a:lnSpc>
              <a:spcBef>
                <a:spcPts val="0"/>
              </a:spcBef>
              <a:spcAft>
                <a:spcPts val="0"/>
              </a:spcAft>
              <a:buFontTx/>
              <a:buNone/>
              <a:tabLst/>
              <a:defRPr sz="18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12" name="Text Placeholder 5"/>
          <p:cNvSpPr>
            <a:spLocks noGrp="1"/>
          </p:cNvSpPr>
          <p:nvPr>
            <p:ph type="body" sz="quarter" idx="16" hasCustomPrompt="1"/>
          </p:nvPr>
        </p:nvSpPr>
        <p:spPr>
          <a:xfrm>
            <a:off x="10280262" y="4007729"/>
            <a:ext cx="912480" cy="892347"/>
          </a:xfrm>
        </p:spPr>
        <p:txBody>
          <a:bodyPr/>
          <a:lstStyle>
            <a:lvl1pPr marL="0" indent="0" algn="r">
              <a:lnSpc>
                <a:spcPct val="90000"/>
              </a:lnSpc>
              <a:spcAft>
                <a:spcPts val="0"/>
              </a:spcAft>
              <a:buFontTx/>
              <a:buNone/>
              <a:defRPr sz="6400" b="1">
                <a:ln>
                  <a:solidFill>
                    <a:schemeClr val="accent1">
                      <a:lumMod val="90000"/>
                    </a:schemeClr>
                  </a:solidFill>
                </a:ln>
                <a:solidFill>
                  <a:schemeClr val="bg1"/>
                </a:solidFill>
              </a:defRPr>
            </a:lvl1pPr>
          </a:lstStyle>
          <a:p>
            <a:pPr lvl="0"/>
            <a:r>
              <a:rPr lang="en-GB" noProof="0" dirty="0"/>
              <a:t>#</a:t>
            </a:r>
          </a:p>
        </p:txBody>
      </p:sp>
      <p:sp>
        <p:nvSpPr>
          <p:cNvPr id="13" name="Text Placeholder 4"/>
          <p:cNvSpPr>
            <a:spLocks noGrp="1"/>
          </p:cNvSpPr>
          <p:nvPr>
            <p:ph type="body" sz="quarter" idx="17" hasCustomPrompt="1"/>
          </p:nvPr>
        </p:nvSpPr>
        <p:spPr>
          <a:xfrm>
            <a:off x="816929" y="4825117"/>
            <a:ext cx="10554285" cy="885805"/>
          </a:xfrm>
          <a:prstGeom prst="roundRect">
            <a:avLst>
              <a:gd name="adj" fmla="val 17432"/>
            </a:avLst>
          </a:prstGeom>
          <a:noFill/>
          <a:ln>
            <a:solidFill>
              <a:schemeClr val="accent1">
                <a:lumMod val="90000"/>
              </a:schemeClr>
            </a:solidFill>
          </a:ln>
        </p:spPr>
        <p:txBody>
          <a:bodyPr lIns="143986" tIns="95990" rIns="959904"/>
          <a:lstStyle>
            <a:lvl1pPr marL="0" indent="0">
              <a:lnSpc>
                <a:spcPct val="100000"/>
              </a:lnSpc>
              <a:spcBef>
                <a:spcPts val="0"/>
              </a:spcBef>
              <a:spcAft>
                <a:spcPts val="0"/>
              </a:spcAft>
              <a:buFontTx/>
              <a:buNone/>
              <a:tabLst/>
              <a:defRPr sz="1800"/>
            </a:lvl1pPr>
            <a:lvl2pPr marL="191981" indent="0">
              <a:lnSpc>
                <a:spcPct val="100000"/>
              </a:lnSpc>
              <a:spcBef>
                <a:spcPts val="267"/>
              </a:spcBef>
              <a:spcAft>
                <a:spcPts val="0"/>
              </a:spcAft>
              <a:buFontTx/>
              <a:buNone/>
              <a:defRPr sz="1100" baseline="0"/>
            </a:lvl2pPr>
            <a:lvl3pPr>
              <a:defRPr sz="1100"/>
            </a:lvl3pPr>
            <a:lvl4pPr>
              <a:defRPr sz="1100"/>
            </a:lvl4pPr>
            <a:lvl5pPr>
              <a:defRPr sz="1100"/>
            </a:lvl5pPr>
          </a:lstStyle>
          <a:p>
            <a:pPr lvl="0"/>
            <a:r>
              <a:rPr lang="en-GB" noProof="0" dirty="0"/>
              <a:t>Click to add text</a:t>
            </a:r>
          </a:p>
        </p:txBody>
      </p:sp>
      <p:sp>
        <p:nvSpPr>
          <p:cNvPr id="14" name="Text Placeholder 5"/>
          <p:cNvSpPr>
            <a:spLocks noGrp="1"/>
          </p:cNvSpPr>
          <p:nvPr>
            <p:ph type="body" sz="quarter" idx="18" hasCustomPrompt="1"/>
          </p:nvPr>
        </p:nvSpPr>
        <p:spPr>
          <a:xfrm>
            <a:off x="10280262" y="5066374"/>
            <a:ext cx="912480" cy="892347"/>
          </a:xfrm>
        </p:spPr>
        <p:txBody>
          <a:bodyPr/>
          <a:lstStyle>
            <a:lvl1pPr marL="0" indent="0" algn="r">
              <a:lnSpc>
                <a:spcPct val="90000"/>
              </a:lnSpc>
              <a:spcAft>
                <a:spcPts val="0"/>
              </a:spcAft>
              <a:buFontTx/>
              <a:buNone/>
              <a:defRPr sz="6400" b="1">
                <a:ln>
                  <a:solidFill>
                    <a:schemeClr val="accent1">
                      <a:lumMod val="90000"/>
                    </a:schemeClr>
                  </a:solidFill>
                </a:ln>
                <a:solidFill>
                  <a:schemeClr val="bg1"/>
                </a:solidFill>
              </a:defRPr>
            </a:lvl1pPr>
          </a:lstStyle>
          <a:p>
            <a:pPr lvl="0"/>
            <a:r>
              <a:rPr lang="en-GB" noProof="0" dirty="0"/>
              <a:t>#</a:t>
            </a:r>
          </a:p>
        </p:txBody>
      </p:sp>
    </p:spTree>
    <p:extLst>
      <p:ext uri="{BB962C8B-B14F-4D97-AF65-F5344CB8AC3E}">
        <p14:creationId xmlns:p14="http://schemas.microsoft.com/office/powerpoint/2010/main" val="315486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4" name="Text Placeholder 4"/>
          <p:cNvSpPr>
            <a:spLocks noGrp="1"/>
          </p:cNvSpPr>
          <p:nvPr>
            <p:ph type="body" sz="quarter" idx="16" hasCustomPrompt="1"/>
          </p:nvPr>
        </p:nvSpPr>
        <p:spPr>
          <a:xfrm>
            <a:off x="815894" y="2325645"/>
            <a:ext cx="3402000" cy="2256773"/>
          </a:xfrm>
          <a:prstGeom prst="roundRect">
            <a:avLst>
              <a:gd name="adj" fmla="val 9030"/>
            </a:avLst>
          </a:prstGeom>
          <a:noFill/>
          <a:ln>
            <a:solidFill>
              <a:schemeClr val="accent1">
                <a:lumMod val="90000"/>
              </a:schemeClr>
            </a:solidFill>
          </a:ln>
        </p:spPr>
        <p:txBody>
          <a:bodyPr lIns="143986" tIns="143986" rIns="143986"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7" name="Text Placeholder 4"/>
          <p:cNvSpPr>
            <a:spLocks noGrp="1"/>
          </p:cNvSpPr>
          <p:nvPr>
            <p:ph type="body" sz="quarter" idx="17" hasCustomPrompt="1"/>
          </p:nvPr>
        </p:nvSpPr>
        <p:spPr>
          <a:xfrm>
            <a:off x="4389144" y="2325645"/>
            <a:ext cx="3402000" cy="2256773"/>
          </a:xfrm>
          <a:prstGeom prst="roundRect">
            <a:avLst>
              <a:gd name="adj" fmla="val 9030"/>
            </a:avLst>
          </a:prstGeom>
          <a:noFill/>
          <a:ln>
            <a:solidFill>
              <a:schemeClr val="accent1">
                <a:lumMod val="90000"/>
              </a:schemeClr>
            </a:solidFill>
          </a:ln>
        </p:spPr>
        <p:txBody>
          <a:bodyPr lIns="143986" tIns="143986" rIns="143986" bIns="95990"/>
          <a:lstStyle>
            <a:lvl1pPr marL="0" indent="0">
              <a:lnSpc>
                <a:spcPct val="100000"/>
              </a:lnSpc>
              <a:spcBef>
                <a:spcPts val="80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8" name="Text Placeholder 4"/>
          <p:cNvSpPr>
            <a:spLocks noGrp="1"/>
          </p:cNvSpPr>
          <p:nvPr>
            <p:ph type="body" sz="quarter" idx="18" hasCustomPrompt="1"/>
          </p:nvPr>
        </p:nvSpPr>
        <p:spPr>
          <a:xfrm>
            <a:off x="7962395" y="2325645"/>
            <a:ext cx="3402000" cy="2256773"/>
          </a:xfrm>
          <a:prstGeom prst="roundRect">
            <a:avLst>
              <a:gd name="adj" fmla="val 9030"/>
            </a:avLst>
          </a:prstGeom>
          <a:noFill/>
          <a:ln>
            <a:solidFill>
              <a:schemeClr val="accent1">
                <a:lumMod val="90000"/>
              </a:schemeClr>
            </a:solidFill>
          </a:ln>
        </p:spPr>
        <p:txBody>
          <a:bodyPr lIns="143986" tIns="143986" rIns="143986"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indent="-335966">
              <a:spcAft>
                <a:spcPts val="800"/>
              </a:spcAft>
              <a:buFont typeface="Arial" pitchFamily="34" charset="0"/>
              <a:buChar char="•"/>
              <a:defRPr sz="18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38765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2 textboxes with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Text Placeholder 4"/>
          <p:cNvSpPr>
            <a:spLocks noGrp="1"/>
          </p:cNvSpPr>
          <p:nvPr>
            <p:ph type="body" sz="quarter" idx="11" hasCustomPrompt="1"/>
          </p:nvPr>
        </p:nvSpPr>
        <p:spPr>
          <a:xfrm>
            <a:off x="816931" y="1646612"/>
            <a:ext cx="5190171" cy="1945145"/>
          </a:xfrm>
          <a:prstGeom prst="roundRect">
            <a:avLst>
              <a:gd name="adj" fmla="val 7024"/>
            </a:avLst>
          </a:prstGeom>
          <a:noFill/>
          <a:ln>
            <a:solidFill>
              <a:schemeClr val="accent1">
                <a:lumMod val="90000"/>
              </a:schemeClr>
            </a:solidFill>
          </a:ln>
        </p:spPr>
        <p:txBody>
          <a:bodyPr lIns="143986" tIns="143986" rIns="143986"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6" name="Text Placeholder 5"/>
          <p:cNvSpPr>
            <a:spLocks noGrp="1"/>
          </p:cNvSpPr>
          <p:nvPr>
            <p:ph type="body" sz="quarter" idx="12" hasCustomPrompt="1"/>
          </p:nvPr>
        </p:nvSpPr>
        <p:spPr>
          <a:xfrm>
            <a:off x="4890967" y="2486316"/>
            <a:ext cx="905096" cy="1097565"/>
          </a:xfrm>
        </p:spPr>
        <p:txBody>
          <a:bodyPr/>
          <a:lstStyle>
            <a:lvl1pPr marL="0" indent="0" algn="r">
              <a:lnSpc>
                <a:spcPct val="90000"/>
              </a:lnSpc>
              <a:spcAft>
                <a:spcPts val="0"/>
              </a:spcAft>
              <a:buFontTx/>
              <a:buNone/>
              <a:defRPr sz="8000" b="1">
                <a:ln>
                  <a:solidFill>
                    <a:schemeClr val="accent1">
                      <a:lumMod val="90000"/>
                    </a:schemeClr>
                  </a:solidFill>
                </a:ln>
                <a:solidFill>
                  <a:schemeClr val="bg1"/>
                </a:solidFill>
              </a:defRPr>
            </a:lvl1pPr>
          </a:lstStyle>
          <a:p>
            <a:pPr lvl="0"/>
            <a:r>
              <a:rPr lang="en-GB" noProof="0" dirty="0"/>
              <a:t>#</a:t>
            </a:r>
          </a:p>
        </p:txBody>
      </p:sp>
      <p:sp>
        <p:nvSpPr>
          <p:cNvPr id="11" name="Text Placeholder 4"/>
          <p:cNvSpPr>
            <a:spLocks noGrp="1"/>
          </p:cNvSpPr>
          <p:nvPr>
            <p:ph type="body" sz="quarter" idx="13" hasCustomPrompt="1"/>
          </p:nvPr>
        </p:nvSpPr>
        <p:spPr>
          <a:xfrm>
            <a:off x="816931" y="3764836"/>
            <a:ext cx="5190171" cy="1943021"/>
          </a:xfrm>
          <a:prstGeom prst="roundRect">
            <a:avLst>
              <a:gd name="adj" fmla="val 7024"/>
            </a:avLst>
          </a:prstGeom>
          <a:noFill/>
          <a:ln>
            <a:solidFill>
              <a:schemeClr val="accent1">
                <a:lumMod val="90000"/>
              </a:schemeClr>
            </a:solidFill>
          </a:ln>
        </p:spPr>
        <p:txBody>
          <a:bodyPr lIns="143986" tIns="143986" rIns="143986"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12" name="Text Placeholder 5"/>
          <p:cNvSpPr>
            <a:spLocks noGrp="1"/>
          </p:cNvSpPr>
          <p:nvPr>
            <p:ph type="body" sz="quarter" idx="14" hasCustomPrompt="1"/>
          </p:nvPr>
        </p:nvSpPr>
        <p:spPr>
          <a:xfrm>
            <a:off x="4890967" y="4610292"/>
            <a:ext cx="905096" cy="1097565"/>
          </a:xfrm>
        </p:spPr>
        <p:txBody>
          <a:bodyPr/>
          <a:lstStyle>
            <a:lvl1pPr marL="0" indent="0" algn="r">
              <a:lnSpc>
                <a:spcPct val="90000"/>
              </a:lnSpc>
              <a:spcAft>
                <a:spcPts val="0"/>
              </a:spcAft>
              <a:buFontTx/>
              <a:buNone/>
              <a:defRPr sz="8000" b="1">
                <a:ln>
                  <a:solidFill>
                    <a:schemeClr val="accent1">
                      <a:lumMod val="90000"/>
                    </a:schemeClr>
                  </a:solidFill>
                </a:ln>
                <a:solidFill>
                  <a:schemeClr val="bg1"/>
                </a:solidFill>
              </a:defRPr>
            </a:lvl1pPr>
          </a:lstStyle>
          <a:p>
            <a:pPr lvl="0"/>
            <a:r>
              <a:rPr lang="en-GB" noProof="0" dirty="0"/>
              <a:t>#</a:t>
            </a:r>
          </a:p>
        </p:txBody>
      </p:sp>
      <p:sp>
        <p:nvSpPr>
          <p:cNvPr id="13" name="Text Placeholder 4"/>
          <p:cNvSpPr>
            <a:spLocks noGrp="1"/>
          </p:cNvSpPr>
          <p:nvPr>
            <p:ph type="body" sz="quarter" idx="15" hasCustomPrompt="1"/>
          </p:nvPr>
        </p:nvSpPr>
        <p:spPr>
          <a:xfrm>
            <a:off x="6180141" y="1646614"/>
            <a:ext cx="5191125" cy="1937267"/>
          </a:xfrm>
          <a:prstGeom prst="roundRect">
            <a:avLst>
              <a:gd name="adj" fmla="val 7024"/>
            </a:avLst>
          </a:prstGeom>
          <a:noFill/>
          <a:ln>
            <a:solidFill>
              <a:schemeClr val="accent1">
                <a:lumMod val="90000"/>
              </a:schemeClr>
            </a:solidFill>
          </a:ln>
        </p:spPr>
        <p:txBody>
          <a:bodyPr lIns="143986" tIns="143986" rIns="143986"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14" name="Text Placeholder 5"/>
          <p:cNvSpPr>
            <a:spLocks noGrp="1"/>
          </p:cNvSpPr>
          <p:nvPr>
            <p:ph type="body" sz="quarter" idx="16" hasCustomPrompt="1"/>
          </p:nvPr>
        </p:nvSpPr>
        <p:spPr>
          <a:xfrm>
            <a:off x="10283437" y="2483661"/>
            <a:ext cx="905096" cy="1097565"/>
          </a:xfrm>
        </p:spPr>
        <p:txBody>
          <a:bodyPr/>
          <a:lstStyle>
            <a:lvl1pPr marL="0" indent="0" algn="r">
              <a:lnSpc>
                <a:spcPct val="90000"/>
              </a:lnSpc>
              <a:spcAft>
                <a:spcPts val="0"/>
              </a:spcAft>
              <a:buFontTx/>
              <a:buNone/>
              <a:defRPr sz="8000" b="1">
                <a:ln>
                  <a:solidFill>
                    <a:schemeClr val="accent1">
                      <a:lumMod val="90000"/>
                    </a:schemeClr>
                  </a:solidFill>
                </a:ln>
                <a:solidFill>
                  <a:schemeClr val="bg1"/>
                </a:solidFill>
              </a:defRPr>
            </a:lvl1pPr>
          </a:lstStyle>
          <a:p>
            <a:pPr lvl="0"/>
            <a:r>
              <a:rPr lang="en-GB" noProof="0" dirty="0"/>
              <a:t>#</a:t>
            </a:r>
          </a:p>
        </p:txBody>
      </p:sp>
      <p:sp>
        <p:nvSpPr>
          <p:cNvPr id="15" name="Text Placeholder 4"/>
          <p:cNvSpPr>
            <a:spLocks noGrp="1"/>
          </p:cNvSpPr>
          <p:nvPr>
            <p:ph type="body" sz="quarter" idx="17" hasCustomPrompt="1"/>
          </p:nvPr>
        </p:nvSpPr>
        <p:spPr>
          <a:xfrm>
            <a:off x="6180141" y="3764835"/>
            <a:ext cx="5191125" cy="1943020"/>
          </a:xfrm>
          <a:prstGeom prst="roundRect">
            <a:avLst>
              <a:gd name="adj" fmla="val 7024"/>
            </a:avLst>
          </a:prstGeom>
          <a:noFill/>
          <a:ln>
            <a:solidFill>
              <a:schemeClr val="accent1">
                <a:lumMod val="90000"/>
              </a:schemeClr>
            </a:solidFill>
          </a:ln>
        </p:spPr>
        <p:txBody>
          <a:bodyPr lIns="143986" tIns="143986" rIns="143986"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a:defRPr sz="1100"/>
            </a:lvl4pPr>
            <a:lvl5pPr>
              <a:defRPr sz="1100"/>
            </a:lvl5pPr>
          </a:lstStyle>
          <a:p>
            <a:pPr lvl="0"/>
            <a:r>
              <a:rPr lang="en-GB" noProof="0" dirty="0"/>
              <a:t>Click to add text</a:t>
            </a:r>
          </a:p>
          <a:p>
            <a:pPr lvl="1"/>
            <a:r>
              <a:rPr lang="en-GB" noProof="0" dirty="0"/>
              <a:t>Second level</a:t>
            </a:r>
          </a:p>
          <a:p>
            <a:pPr lvl="2"/>
            <a:r>
              <a:rPr lang="en-GB" noProof="0" dirty="0"/>
              <a:t>Third level</a:t>
            </a:r>
          </a:p>
        </p:txBody>
      </p:sp>
      <p:sp>
        <p:nvSpPr>
          <p:cNvPr id="16" name="Text Placeholder 5"/>
          <p:cNvSpPr>
            <a:spLocks noGrp="1"/>
          </p:cNvSpPr>
          <p:nvPr>
            <p:ph type="body" sz="quarter" idx="18" hasCustomPrompt="1"/>
          </p:nvPr>
        </p:nvSpPr>
        <p:spPr>
          <a:xfrm>
            <a:off x="10298315" y="4607637"/>
            <a:ext cx="905096" cy="1097565"/>
          </a:xfrm>
        </p:spPr>
        <p:txBody>
          <a:bodyPr/>
          <a:lstStyle>
            <a:lvl1pPr marL="0" indent="0" algn="r">
              <a:lnSpc>
                <a:spcPct val="90000"/>
              </a:lnSpc>
              <a:spcAft>
                <a:spcPts val="0"/>
              </a:spcAft>
              <a:buFontTx/>
              <a:buNone/>
              <a:defRPr sz="8000" b="1">
                <a:ln>
                  <a:solidFill>
                    <a:schemeClr val="accent1">
                      <a:lumMod val="90000"/>
                    </a:schemeClr>
                  </a:solidFill>
                </a:ln>
                <a:solidFill>
                  <a:schemeClr val="bg1"/>
                </a:solidFill>
              </a:defRPr>
            </a:lvl1pPr>
          </a:lstStyle>
          <a:p>
            <a:pPr lvl="0"/>
            <a:r>
              <a:rPr lang="en-GB" noProof="0" dirty="0"/>
              <a:t>#</a:t>
            </a:r>
          </a:p>
        </p:txBody>
      </p:sp>
    </p:spTree>
    <p:extLst>
      <p:ext uri="{BB962C8B-B14F-4D97-AF65-F5344CB8AC3E}">
        <p14:creationId xmlns:p14="http://schemas.microsoft.com/office/powerpoint/2010/main" val="341791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outline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Text Placeholder 4"/>
          <p:cNvSpPr>
            <a:spLocks noGrp="1"/>
          </p:cNvSpPr>
          <p:nvPr>
            <p:ph type="body" sz="quarter" idx="11" hasCustomPrompt="1"/>
          </p:nvPr>
        </p:nvSpPr>
        <p:spPr>
          <a:xfrm>
            <a:off x="816931" y="1646613"/>
            <a:ext cx="5190171" cy="4061245"/>
          </a:xfrm>
          <a:prstGeom prst="roundRect">
            <a:avLst>
              <a:gd name="adj" fmla="val 3592"/>
            </a:avLst>
          </a:prstGeom>
          <a:noFill/>
          <a:ln>
            <a:solidFill>
              <a:schemeClr val="accent1">
                <a:lumMod val="90000"/>
              </a:schemeClr>
            </a:solidFill>
          </a:ln>
        </p:spPr>
        <p:txBody>
          <a:bodyPr lIns="143986" tIns="143986" rIns="191981"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marL="1305469">
              <a:spcAft>
                <a:spcPts val="800"/>
              </a:spcAft>
              <a:defRPr sz="1800"/>
            </a:lvl4pPr>
            <a:lvl5pPr marL="1804620">
              <a:spcAft>
                <a:spcPts val="800"/>
              </a:spcAft>
              <a:defRPr sz="18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4"/>
          <p:cNvSpPr>
            <a:spLocks noGrp="1"/>
          </p:cNvSpPr>
          <p:nvPr>
            <p:ph type="body" sz="quarter" idx="12" hasCustomPrompt="1"/>
          </p:nvPr>
        </p:nvSpPr>
        <p:spPr>
          <a:xfrm>
            <a:off x="6180140" y="1646613"/>
            <a:ext cx="5191125" cy="4061245"/>
          </a:xfrm>
          <a:prstGeom prst="roundRect">
            <a:avLst>
              <a:gd name="adj" fmla="val 3592"/>
            </a:avLst>
          </a:prstGeom>
          <a:noFill/>
          <a:ln>
            <a:solidFill>
              <a:schemeClr val="accent1">
                <a:lumMod val="90000"/>
              </a:schemeClr>
            </a:solidFill>
          </a:ln>
        </p:spPr>
        <p:txBody>
          <a:bodyPr lIns="143986" tIns="143986" rIns="191981"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marL="1305469">
              <a:spcAft>
                <a:spcPts val="800"/>
              </a:spcAft>
              <a:defRPr sz="1800"/>
            </a:lvl4pPr>
            <a:lvl5pPr marL="1804620">
              <a:spcAft>
                <a:spcPts val="800"/>
              </a:spcAft>
              <a:defRPr sz="18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73495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a:xfrm>
            <a:off x="816927" y="1645033"/>
            <a:ext cx="10558676" cy="4063354"/>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63706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Text Placeholder 4"/>
          <p:cNvSpPr>
            <a:spLocks noGrp="1"/>
          </p:cNvSpPr>
          <p:nvPr>
            <p:ph type="body" sz="quarter" idx="11"/>
          </p:nvPr>
        </p:nvSpPr>
        <p:spPr>
          <a:xfrm>
            <a:off x="816928" y="1648208"/>
            <a:ext cx="10554337" cy="4061765"/>
          </a:xfrm>
        </p:spPr>
        <p:txBody>
          <a:bodyPr lIns="0"/>
          <a:lstStyle>
            <a:lvl1pPr marL="0" indent="0">
              <a:buNone/>
              <a:defRPr sz="3600"/>
            </a:lvl1pPr>
          </a:lstStyle>
          <a:p>
            <a:pPr lvl="0"/>
            <a:r>
              <a:rPr lang="en-GB" noProof="0" dirty="0"/>
              <a:t>Click to edit Master text styles</a:t>
            </a:r>
          </a:p>
        </p:txBody>
      </p:sp>
    </p:spTree>
    <p:extLst>
      <p:ext uri="{BB962C8B-B14F-4D97-AF65-F5344CB8AC3E}">
        <p14:creationId xmlns:p14="http://schemas.microsoft.com/office/powerpoint/2010/main" val="37363562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 y="-1"/>
            <a:ext cx="12190413" cy="2916675"/>
          </a:xfrm>
          <a:noFill/>
          <a:ln>
            <a:noFill/>
          </a:ln>
        </p:spPr>
        <p:txBody>
          <a:bodyPr/>
          <a:lstStyle>
            <a:lvl1pPr>
              <a:buNone/>
              <a:defRPr>
                <a:solidFill>
                  <a:schemeClr val="tx1"/>
                </a:solidFill>
              </a:defRPr>
            </a:lvl1pPr>
          </a:lstStyle>
          <a:p>
            <a:r>
              <a:rPr lang="en-GB" noProof="0" dirty="0"/>
              <a:t>Click icon to add picture</a:t>
            </a:r>
          </a:p>
        </p:txBody>
      </p:sp>
      <p:sp>
        <p:nvSpPr>
          <p:cNvPr id="2" name="Title 1"/>
          <p:cNvSpPr>
            <a:spLocks noGrp="1"/>
          </p:cNvSpPr>
          <p:nvPr>
            <p:ph type="title"/>
          </p:nvPr>
        </p:nvSpPr>
        <p:spPr>
          <a:xfrm>
            <a:off x="817563" y="3377582"/>
            <a:ext cx="4886679" cy="900208"/>
          </a:xfrm>
        </p:spPr>
        <p:txBody>
          <a:bodyPr/>
          <a:lstStyle/>
          <a:p>
            <a:r>
              <a:rPr lang="en-GB" noProof="0" dirty="0"/>
              <a:t>Click to edit Master title style</a:t>
            </a:r>
          </a:p>
        </p:txBody>
      </p:sp>
      <p:sp>
        <p:nvSpPr>
          <p:cNvPr id="4" name="Content Placeholder 3"/>
          <p:cNvSpPr>
            <a:spLocks noGrp="1"/>
          </p:cNvSpPr>
          <p:nvPr>
            <p:ph sz="quarter" idx="2"/>
          </p:nvPr>
        </p:nvSpPr>
        <p:spPr>
          <a:xfrm>
            <a:off x="6180141" y="3377581"/>
            <a:ext cx="5193349" cy="233334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Tree>
    <p:extLst>
      <p:ext uri="{BB962C8B-B14F-4D97-AF65-F5344CB8AC3E}">
        <p14:creationId xmlns:p14="http://schemas.microsoft.com/office/powerpoint/2010/main" val="176343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3" name="Title 2"/>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71142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7565" y="1648208"/>
            <a:ext cx="5189537" cy="4060179"/>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180141" y="1648208"/>
            <a:ext cx="5191125" cy="4060179"/>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7" name="Title 6"/>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189261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7565" y="1648208"/>
            <a:ext cx="5189537" cy="4060179"/>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7" name="Title 6"/>
          <p:cNvSpPr>
            <a:spLocks noGrp="1"/>
          </p:cNvSpPr>
          <p:nvPr>
            <p:ph type="title"/>
          </p:nvPr>
        </p:nvSpPr>
        <p:spPr/>
        <p:txBody>
          <a:bodyPr/>
          <a:lstStyle/>
          <a:p>
            <a:r>
              <a:rPr lang="en-GB" dirty="0"/>
              <a:t>Click to edit Master title style</a:t>
            </a:r>
          </a:p>
        </p:txBody>
      </p:sp>
      <p:sp>
        <p:nvSpPr>
          <p:cNvPr id="6" name="Text Placeholder 4"/>
          <p:cNvSpPr>
            <a:spLocks noGrp="1"/>
          </p:cNvSpPr>
          <p:nvPr>
            <p:ph type="body" sz="quarter" idx="12" hasCustomPrompt="1"/>
          </p:nvPr>
        </p:nvSpPr>
        <p:spPr>
          <a:xfrm>
            <a:off x="6180140" y="1646613"/>
            <a:ext cx="5191125" cy="4061245"/>
          </a:xfrm>
          <a:prstGeom prst="roundRect">
            <a:avLst>
              <a:gd name="adj" fmla="val 3592"/>
            </a:avLst>
          </a:prstGeom>
          <a:noFill/>
          <a:ln>
            <a:solidFill>
              <a:schemeClr val="accent1">
                <a:lumMod val="90000"/>
              </a:schemeClr>
            </a:solidFill>
          </a:ln>
        </p:spPr>
        <p:txBody>
          <a:bodyPr lIns="143986" tIns="143986" rIns="191981" bIns="95990"/>
          <a:lstStyle>
            <a:lvl1pPr marL="0" indent="0">
              <a:lnSpc>
                <a:spcPct val="100000"/>
              </a:lnSpc>
              <a:spcBef>
                <a:spcPts val="0"/>
              </a:spcBef>
              <a:spcAft>
                <a:spcPts val="800"/>
              </a:spcAft>
              <a:buFontTx/>
              <a:buNone/>
              <a:tabLst/>
              <a:defRPr sz="1800"/>
            </a:lvl1pPr>
            <a:lvl2pPr marL="335966" indent="-335966">
              <a:lnSpc>
                <a:spcPct val="100000"/>
              </a:lnSpc>
              <a:spcBef>
                <a:spcPts val="0"/>
              </a:spcBef>
              <a:spcAft>
                <a:spcPts val="800"/>
              </a:spcAft>
              <a:buFont typeface="Arial" pitchFamily="34" charset="0"/>
              <a:buChar char="•"/>
              <a:defRPr sz="1800" baseline="0"/>
            </a:lvl2pPr>
            <a:lvl3pPr marL="863914">
              <a:spcAft>
                <a:spcPts val="800"/>
              </a:spcAft>
              <a:defRPr sz="1800"/>
            </a:lvl3pPr>
            <a:lvl4pPr marL="1305469">
              <a:spcAft>
                <a:spcPts val="800"/>
              </a:spcAft>
              <a:defRPr sz="1800"/>
            </a:lvl4pPr>
            <a:lvl5pPr marL="1804620">
              <a:spcAft>
                <a:spcPts val="800"/>
              </a:spcAft>
              <a:defRPr sz="18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41793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817565" y="1648208"/>
            <a:ext cx="5189537"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quarter" idx="2"/>
          </p:nvPr>
        </p:nvSpPr>
        <p:spPr>
          <a:xfrm>
            <a:off x="6180141" y="1648207"/>
            <a:ext cx="5184257" cy="194355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p:cNvSpPr>
            <a:spLocks noGrp="1"/>
          </p:cNvSpPr>
          <p:nvPr>
            <p:ph sz="quarter" idx="3"/>
          </p:nvPr>
        </p:nvSpPr>
        <p:spPr>
          <a:xfrm>
            <a:off x="6180141" y="3764835"/>
            <a:ext cx="5191125" cy="1945137"/>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6" name="Title 5"/>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35887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80141" y="1648206"/>
            <a:ext cx="5191125" cy="4061766"/>
          </a:xfrm>
          <a:noFill/>
        </p:spPr>
        <p:txBody>
          <a:bodyPr tIns="0" anchor="t" anchorCtr="0"/>
          <a:lstStyle>
            <a:lvl1pPr>
              <a:buNone/>
              <a:defRPr/>
            </a:lvl1pPr>
          </a:lstStyle>
          <a:p>
            <a:r>
              <a:rPr lang="en-GB" noProof="0" dirty="0"/>
              <a:t>Click icon to add picture</a:t>
            </a:r>
          </a:p>
        </p:txBody>
      </p:sp>
      <p:sp>
        <p:nvSpPr>
          <p:cNvPr id="9" name="Slide Number Placeholder 5"/>
          <p:cNvSpPr>
            <a:spLocks noGrp="1"/>
          </p:cNvSpPr>
          <p:nvPr>
            <p:ph type="sldNum" sz="quarter" idx="4"/>
          </p:nvPr>
        </p:nvSpPr>
        <p:spPr>
          <a:xfrm>
            <a:off x="11364395" y="6284783"/>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4" name="Title 3"/>
          <p:cNvSpPr>
            <a:spLocks noGrp="1"/>
          </p:cNvSpPr>
          <p:nvPr>
            <p:ph type="title"/>
          </p:nvPr>
        </p:nvSpPr>
        <p:spPr/>
        <p:txBody>
          <a:bodyPr/>
          <a:lstStyle/>
          <a:p>
            <a:r>
              <a:rPr lang="en-GB" dirty="0"/>
              <a:t>Click to edit Master title style</a:t>
            </a:r>
          </a:p>
        </p:txBody>
      </p:sp>
      <p:sp>
        <p:nvSpPr>
          <p:cNvPr id="6" name="Text Placeholder 2"/>
          <p:cNvSpPr>
            <a:spLocks noGrp="1"/>
          </p:cNvSpPr>
          <p:nvPr>
            <p:ph type="body" sz="half" idx="1"/>
          </p:nvPr>
        </p:nvSpPr>
        <p:spPr>
          <a:xfrm>
            <a:off x="817565" y="1648208"/>
            <a:ext cx="5189537"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43532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and small imag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180141" y="1648207"/>
            <a:ext cx="5191125" cy="1943550"/>
          </a:xfrm>
          <a:noFill/>
          <a:ln>
            <a:noFill/>
          </a:ln>
        </p:spPr>
        <p:txBody>
          <a:bodyPr/>
          <a:lstStyle>
            <a:lvl1pPr marL="0" indent="0">
              <a:buNone/>
              <a:defRPr>
                <a:solidFill>
                  <a:schemeClr val="tx1"/>
                </a:solidFill>
              </a:defRPr>
            </a:lvl1pPr>
          </a:lstStyle>
          <a:p>
            <a:r>
              <a:rPr lang="en-GB" noProof="0" dirty="0"/>
              <a:t>Click icon to add picture</a:t>
            </a:r>
          </a:p>
        </p:txBody>
      </p:sp>
      <p:sp>
        <p:nvSpPr>
          <p:cNvPr id="10"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4" name="Title 3"/>
          <p:cNvSpPr>
            <a:spLocks noGrp="1"/>
          </p:cNvSpPr>
          <p:nvPr>
            <p:ph type="title"/>
          </p:nvPr>
        </p:nvSpPr>
        <p:spPr/>
        <p:txBody>
          <a:bodyPr/>
          <a:lstStyle/>
          <a:p>
            <a:r>
              <a:rPr lang="en-GB" dirty="0"/>
              <a:t>Click to edit Master title style</a:t>
            </a:r>
          </a:p>
        </p:txBody>
      </p:sp>
      <p:sp>
        <p:nvSpPr>
          <p:cNvPr id="6" name="Text Placeholder 2"/>
          <p:cNvSpPr>
            <a:spLocks noGrp="1"/>
          </p:cNvSpPr>
          <p:nvPr>
            <p:ph type="body" sz="half" idx="1"/>
          </p:nvPr>
        </p:nvSpPr>
        <p:spPr>
          <a:xfrm>
            <a:off x="817565" y="1648208"/>
            <a:ext cx="5189537"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55734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180141" y="1648207"/>
            <a:ext cx="5191125" cy="1943550"/>
          </a:xfrm>
          <a:noFill/>
          <a:ln>
            <a:noFill/>
          </a:ln>
        </p:spPr>
        <p:txBody>
          <a:bodyPr/>
          <a:lstStyle>
            <a:lvl1pPr marL="0" indent="0">
              <a:buNone/>
              <a:defRPr>
                <a:solidFill>
                  <a:schemeClr val="tx1"/>
                </a:solidFill>
              </a:defRPr>
            </a:lvl1pPr>
          </a:lstStyle>
          <a:p>
            <a:r>
              <a:rPr lang="en-GB" noProof="0" dirty="0"/>
              <a:t>Click icon to add picture</a:t>
            </a:r>
          </a:p>
        </p:txBody>
      </p:sp>
      <p:sp>
        <p:nvSpPr>
          <p:cNvPr id="10" name="Picture Placeholder 9"/>
          <p:cNvSpPr>
            <a:spLocks noGrp="1"/>
          </p:cNvSpPr>
          <p:nvPr>
            <p:ph type="pic" sz="quarter" idx="12"/>
          </p:nvPr>
        </p:nvSpPr>
        <p:spPr>
          <a:xfrm>
            <a:off x="6180141" y="3764835"/>
            <a:ext cx="5191125" cy="1943550"/>
          </a:xfrm>
          <a:noFill/>
          <a:ln>
            <a:noFill/>
          </a:ln>
        </p:spPr>
        <p:txBody>
          <a:bodyPr/>
          <a:lstStyle>
            <a:lvl1pPr marL="0" indent="0">
              <a:buNone/>
              <a:defRPr>
                <a:solidFill>
                  <a:schemeClr val="tx1"/>
                </a:solidFill>
              </a:defRPr>
            </a:lvl1pPr>
          </a:lstStyle>
          <a:p>
            <a:r>
              <a:rPr lang="en-GB" noProof="0" dirty="0"/>
              <a:t>Click icon to add picture</a:t>
            </a:r>
          </a:p>
        </p:txBody>
      </p:sp>
      <p:sp>
        <p:nvSpPr>
          <p:cNvPr id="12"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4" name="Title 3"/>
          <p:cNvSpPr>
            <a:spLocks noGrp="1"/>
          </p:cNvSpPr>
          <p:nvPr>
            <p:ph type="title"/>
          </p:nvPr>
        </p:nvSpPr>
        <p:spPr/>
        <p:txBody>
          <a:bodyPr/>
          <a:lstStyle/>
          <a:p>
            <a:r>
              <a:rPr lang="en-GB" dirty="0"/>
              <a:t>Click to edit Master title style</a:t>
            </a:r>
          </a:p>
        </p:txBody>
      </p:sp>
      <p:sp>
        <p:nvSpPr>
          <p:cNvPr id="7" name="Text Placeholder 2"/>
          <p:cNvSpPr>
            <a:spLocks noGrp="1"/>
          </p:cNvSpPr>
          <p:nvPr>
            <p:ph type="body" sz="half" idx="1"/>
          </p:nvPr>
        </p:nvSpPr>
        <p:spPr>
          <a:xfrm>
            <a:off x="817565" y="1648208"/>
            <a:ext cx="5189537"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36466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6180139" y="3764835"/>
            <a:ext cx="2509836" cy="1943550"/>
          </a:xfrm>
          <a:noFill/>
          <a:ln>
            <a:noFill/>
          </a:ln>
        </p:spPr>
        <p:txBody>
          <a:bodyPr/>
          <a:lstStyle>
            <a:lvl1pPr marL="0" indent="0">
              <a:buNone/>
              <a:defRPr>
                <a:solidFill>
                  <a:schemeClr val="tx1"/>
                </a:solidFill>
              </a:defRPr>
            </a:lvl1pPr>
          </a:lstStyle>
          <a:p>
            <a:r>
              <a:rPr lang="en-GB" noProof="0" dirty="0"/>
              <a:t>Click icon to add picture</a:t>
            </a:r>
          </a:p>
        </p:txBody>
      </p:sp>
      <p:sp>
        <p:nvSpPr>
          <p:cNvPr id="11" name="Picture Placeholder 9"/>
          <p:cNvSpPr>
            <a:spLocks noGrp="1"/>
          </p:cNvSpPr>
          <p:nvPr>
            <p:ph type="pic" sz="quarter" idx="13"/>
          </p:nvPr>
        </p:nvSpPr>
        <p:spPr>
          <a:xfrm>
            <a:off x="8863017" y="3764835"/>
            <a:ext cx="2508249" cy="1943550"/>
          </a:xfrm>
          <a:noFill/>
          <a:ln>
            <a:noFill/>
          </a:ln>
        </p:spPr>
        <p:txBody>
          <a:bodyPr/>
          <a:lstStyle>
            <a:lvl1pPr marL="0" indent="0">
              <a:buNone/>
              <a:defRPr>
                <a:solidFill>
                  <a:schemeClr val="tx1"/>
                </a:solidFill>
              </a:defRPr>
            </a:lvl1pPr>
          </a:lstStyle>
          <a:p>
            <a:r>
              <a:rPr lang="en-GB" noProof="0" dirty="0"/>
              <a:t>Click icon to add picture</a:t>
            </a:r>
          </a:p>
        </p:txBody>
      </p:sp>
      <p:sp>
        <p:nvSpPr>
          <p:cNvPr id="9" name="Picture Placeholder 8"/>
          <p:cNvSpPr>
            <a:spLocks noGrp="1"/>
          </p:cNvSpPr>
          <p:nvPr>
            <p:ph type="pic" sz="quarter" idx="11"/>
          </p:nvPr>
        </p:nvSpPr>
        <p:spPr>
          <a:xfrm>
            <a:off x="6180141" y="1645581"/>
            <a:ext cx="5191125" cy="1946176"/>
          </a:xfrm>
          <a:noFill/>
          <a:ln>
            <a:noFill/>
          </a:ln>
        </p:spPr>
        <p:txBody>
          <a:bodyPr/>
          <a:lstStyle>
            <a:lvl1pPr marL="0" indent="0">
              <a:buNone/>
              <a:defRPr>
                <a:solidFill>
                  <a:schemeClr val="tx1"/>
                </a:solidFill>
              </a:defRPr>
            </a:lvl1pPr>
          </a:lstStyle>
          <a:p>
            <a:r>
              <a:rPr lang="en-GB" noProof="0" dirty="0"/>
              <a:t>Click icon to add picture</a:t>
            </a:r>
          </a:p>
        </p:txBody>
      </p:sp>
      <p:sp>
        <p:nvSpPr>
          <p:cNvPr id="13"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5" name="Title 4"/>
          <p:cNvSpPr>
            <a:spLocks noGrp="1"/>
          </p:cNvSpPr>
          <p:nvPr>
            <p:ph type="title"/>
          </p:nvPr>
        </p:nvSpPr>
        <p:spPr/>
        <p:txBody>
          <a:bodyPr/>
          <a:lstStyle/>
          <a:p>
            <a:r>
              <a:rPr lang="en-GB" dirty="0"/>
              <a:t>Click to edit Master title style</a:t>
            </a:r>
          </a:p>
        </p:txBody>
      </p:sp>
      <p:sp>
        <p:nvSpPr>
          <p:cNvPr id="8" name="Text Placeholder 2"/>
          <p:cNvSpPr>
            <a:spLocks noGrp="1"/>
          </p:cNvSpPr>
          <p:nvPr>
            <p:ph type="body" sz="half" idx="1"/>
          </p:nvPr>
        </p:nvSpPr>
        <p:spPr>
          <a:xfrm>
            <a:off x="817565" y="1648208"/>
            <a:ext cx="5189537"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4404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5308" y="1645033"/>
            <a:ext cx="5165613"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3"/>
          <p:cNvSpPr>
            <a:spLocks noGrp="1"/>
          </p:cNvSpPr>
          <p:nvPr>
            <p:ph type="pic" sz="quarter" idx="10"/>
          </p:nvPr>
        </p:nvSpPr>
        <p:spPr>
          <a:xfrm>
            <a:off x="6209492" y="1645581"/>
            <a:ext cx="5166111" cy="4061740"/>
          </a:xfrm>
          <a:noFill/>
        </p:spPr>
        <p:txBody>
          <a:bodyPr tIns="0" anchor="t" anchorCtr="0"/>
          <a:lstStyle>
            <a:lvl1pPr>
              <a:buNone/>
              <a:defRPr/>
            </a:lvl1pPr>
          </a:lstStyle>
          <a:p>
            <a:r>
              <a:rPr lang="en-GB" noProof="0" dirty="0"/>
              <a:t>Click icon to add picture</a:t>
            </a:r>
          </a:p>
        </p:txBody>
      </p:sp>
      <p:sp>
        <p:nvSpPr>
          <p:cNvPr id="2" name="Slide Number Placeholder 1"/>
          <p:cNvSpPr>
            <a:spLocks noGrp="1"/>
          </p:cNvSpPr>
          <p:nvPr>
            <p:ph type="sldNum" sz="quarter" idx="11"/>
          </p:nvPr>
        </p:nvSpPr>
        <p:spPr/>
        <p:txBody>
          <a:bodyPr/>
          <a:lstStyle/>
          <a:p>
            <a:fld id="{31421AFA-3AE7-4CEA-BC9B-447859BED57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01202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13" name="Picture Placeholder 9"/>
          <p:cNvSpPr>
            <a:spLocks noGrp="1"/>
          </p:cNvSpPr>
          <p:nvPr>
            <p:ph type="pic" sz="quarter" idx="15"/>
          </p:nvPr>
        </p:nvSpPr>
        <p:spPr>
          <a:xfrm>
            <a:off x="8863015" y="1648207"/>
            <a:ext cx="2508251" cy="1943551"/>
          </a:xfrm>
          <a:noFill/>
          <a:ln>
            <a:noFill/>
          </a:ln>
        </p:spPr>
        <p:txBody>
          <a:bodyPr/>
          <a:lstStyle>
            <a:lvl1pPr marL="0" indent="0">
              <a:buNone/>
              <a:defRPr>
                <a:solidFill>
                  <a:schemeClr val="tx1"/>
                </a:solidFill>
              </a:defRPr>
            </a:lvl1pPr>
          </a:lstStyle>
          <a:p>
            <a:r>
              <a:rPr lang="en-GB" noProof="0" dirty="0"/>
              <a:t>Click icon to add picture</a:t>
            </a:r>
          </a:p>
        </p:txBody>
      </p:sp>
      <p:sp>
        <p:nvSpPr>
          <p:cNvPr id="12" name="Picture Placeholder 9"/>
          <p:cNvSpPr>
            <a:spLocks noGrp="1"/>
          </p:cNvSpPr>
          <p:nvPr>
            <p:ph type="pic" sz="quarter" idx="14"/>
          </p:nvPr>
        </p:nvSpPr>
        <p:spPr>
          <a:xfrm>
            <a:off x="6180139" y="1648207"/>
            <a:ext cx="2509836" cy="1943551"/>
          </a:xfrm>
          <a:noFill/>
          <a:ln>
            <a:noFill/>
          </a:ln>
        </p:spPr>
        <p:txBody>
          <a:bodyPr/>
          <a:lstStyle>
            <a:lvl1pPr marL="0" indent="0">
              <a:buNone/>
              <a:defRPr>
                <a:solidFill>
                  <a:schemeClr val="tx1"/>
                </a:solidFill>
              </a:defRPr>
            </a:lvl1pPr>
          </a:lstStyle>
          <a:p>
            <a:r>
              <a:rPr lang="en-GB" noProof="0" dirty="0"/>
              <a:t>Click icon to add picture</a:t>
            </a:r>
          </a:p>
        </p:txBody>
      </p:sp>
      <p:sp>
        <p:nvSpPr>
          <p:cNvPr id="10" name="Picture Placeholder 9"/>
          <p:cNvSpPr>
            <a:spLocks noGrp="1"/>
          </p:cNvSpPr>
          <p:nvPr>
            <p:ph type="pic" sz="quarter" idx="12"/>
          </p:nvPr>
        </p:nvSpPr>
        <p:spPr>
          <a:xfrm>
            <a:off x="6180139" y="3764835"/>
            <a:ext cx="2509836" cy="1945137"/>
          </a:xfrm>
          <a:noFill/>
          <a:ln>
            <a:noFill/>
          </a:ln>
        </p:spPr>
        <p:txBody>
          <a:bodyPr/>
          <a:lstStyle>
            <a:lvl1pPr marL="0" indent="0">
              <a:buNone/>
              <a:defRPr>
                <a:solidFill>
                  <a:schemeClr val="tx1"/>
                </a:solidFill>
              </a:defRPr>
            </a:lvl1pPr>
          </a:lstStyle>
          <a:p>
            <a:r>
              <a:rPr lang="en-GB" noProof="0" dirty="0"/>
              <a:t>Click icon to add picture</a:t>
            </a:r>
          </a:p>
        </p:txBody>
      </p:sp>
      <p:sp>
        <p:nvSpPr>
          <p:cNvPr id="11" name="Picture Placeholder 9"/>
          <p:cNvSpPr>
            <a:spLocks noGrp="1"/>
          </p:cNvSpPr>
          <p:nvPr>
            <p:ph type="pic" sz="quarter" idx="13"/>
          </p:nvPr>
        </p:nvSpPr>
        <p:spPr>
          <a:xfrm>
            <a:off x="8862999" y="3764835"/>
            <a:ext cx="2508267" cy="1943550"/>
          </a:xfrm>
          <a:noFill/>
          <a:ln>
            <a:noFill/>
          </a:ln>
        </p:spPr>
        <p:txBody>
          <a:bodyPr/>
          <a:lstStyle>
            <a:lvl1pPr marL="0" indent="0">
              <a:buNone/>
              <a:defRPr>
                <a:solidFill>
                  <a:schemeClr val="tx1"/>
                </a:solidFill>
              </a:defRPr>
            </a:lvl1pPr>
          </a:lstStyle>
          <a:p>
            <a:r>
              <a:rPr lang="en-GB" noProof="0" dirty="0"/>
              <a:t>Click icon to add picture</a:t>
            </a:r>
          </a:p>
        </p:txBody>
      </p:sp>
      <p:sp>
        <p:nvSpPr>
          <p:cNvPr id="15"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4" name="Title 3"/>
          <p:cNvSpPr>
            <a:spLocks noGrp="1"/>
          </p:cNvSpPr>
          <p:nvPr>
            <p:ph type="title"/>
          </p:nvPr>
        </p:nvSpPr>
        <p:spPr/>
        <p:txBody>
          <a:bodyPr/>
          <a:lstStyle/>
          <a:p>
            <a:r>
              <a:rPr lang="en-GB" dirty="0"/>
              <a:t>Click to edit Master title style</a:t>
            </a:r>
          </a:p>
        </p:txBody>
      </p:sp>
      <p:sp>
        <p:nvSpPr>
          <p:cNvPr id="9" name="Text Placeholder 2"/>
          <p:cNvSpPr>
            <a:spLocks noGrp="1"/>
          </p:cNvSpPr>
          <p:nvPr>
            <p:ph type="body" sz="half" idx="1"/>
          </p:nvPr>
        </p:nvSpPr>
        <p:spPr>
          <a:xfrm>
            <a:off x="817565" y="1648208"/>
            <a:ext cx="5189537"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80354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3 images and caption">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180140" y="3764834"/>
            <a:ext cx="2509836" cy="1033430"/>
          </a:xfrm>
        </p:spPr>
        <p:txBody>
          <a:bodyPr lIns="0"/>
          <a:lstStyle>
            <a:lvl1pPr marL="0" indent="0">
              <a:lnSpc>
                <a:spcPct val="100000"/>
              </a:lnSpc>
              <a:spcAft>
                <a:spcPts val="300"/>
              </a:spcAft>
              <a:buFontTx/>
              <a:buNone/>
              <a:defRPr sz="1400" b="1" cap="all" baseline="0">
                <a:solidFill>
                  <a:schemeClr val="tx2"/>
                </a:solidFill>
              </a:defRPr>
            </a:lvl1pPr>
            <a:lvl2pPr marL="1588" indent="0">
              <a:lnSpc>
                <a:spcPct val="100000"/>
              </a:lnSpc>
              <a:spcAft>
                <a:spcPts val="0"/>
              </a:spcAft>
              <a:buNone/>
              <a:defRPr sz="1400" b="0"/>
            </a:lvl2pPr>
          </a:lstStyle>
          <a:p>
            <a:pPr lvl="0"/>
            <a:r>
              <a:rPr lang="en-GB" dirty="0"/>
              <a:t>Click to edit Master text styles</a:t>
            </a:r>
          </a:p>
          <a:p>
            <a:pPr lvl="1"/>
            <a:r>
              <a:rPr lang="en-GB" dirty="0"/>
              <a:t>Second level</a:t>
            </a:r>
          </a:p>
        </p:txBody>
      </p:sp>
      <p:sp>
        <p:nvSpPr>
          <p:cNvPr id="15"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4" name="Title 3"/>
          <p:cNvSpPr>
            <a:spLocks noGrp="1"/>
          </p:cNvSpPr>
          <p:nvPr>
            <p:ph type="title"/>
          </p:nvPr>
        </p:nvSpPr>
        <p:spPr/>
        <p:txBody>
          <a:bodyPr/>
          <a:lstStyle/>
          <a:p>
            <a:r>
              <a:rPr lang="en-GB" dirty="0"/>
              <a:t>Click to edit Master title style</a:t>
            </a:r>
          </a:p>
        </p:txBody>
      </p:sp>
      <p:sp>
        <p:nvSpPr>
          <p:cNvPr id="10" name="Picture Placeholder 9"/>
          <p:cNvSpPr>
            <a:spLocks noGrp="1"/>
          </p:cNvSpPr>
          <p:nvPr>
            <p:ph type="pic" sz="quarter" idx="15"/>
          </p:nvPr>
        </p:nvSpPr>
        <p:spPr>
          <a:xfrm>
            <a:off x="8863015" y="1648207"/>
            <a:ext cx="2508251" cy="1943551"/>
          </a:xfrm>
          <a:noFill/>
          <a:ln>
            <a:noFill/>
          </a:ln>
        </p:spPr>
        <p:txBody>
          <a:bodyPr/>
          <a:lstStyle>
            <a:lvl1pPr marL="0" indent="0">
              <a:buNone/>
              <a:defRPr>
                <a:solidFill>
                  <a:schemeClr val="tx1"/>
                </a:solidFill>
              </a:defRPr>
            </a:lvl1pPr>
          </a:lstStyle>
          <a:p>
            <a:r>
              <a:rPr lang="en-GB" noProof="0" dirty="0"/>
              <a:t>Click icon to add picture</a:t>
            </a:r>
          </a:p>
        </p:txBody>
      </p:sp>
      <p:sp>
        <p:nvSpPr>
          <p:cNvPr id="14" name="Picture Placeholder 9"/>
          <p:cNvSpPr>
            <a:spLocks noGrp="1"/>
          </p:cNvSpPr>
          <p:nvPr>
            <p:ph type="pic" sz="quarter" idx="14"/>
          </p:nvPr>
        </p:nvSpPr>
        <p:spPr>
          <a:xfrm>
            <a:off x="6180139" y="1648207"/>
            <a:ext cx="2509836" cy="1943551"/>
          </a:xfrm>
          <a:noFill/>
          <a:ln>
            <a:noFill/>
          </a:ln>
        </p:spPr>
        <p:txBody>
          <a:bodyPr/>
          <a:lstStyle>
            <a:lvl1pPr marL="0" indent="0">
              <a:buNone/>
              <a:defRPr>
                <a:solidFill>
                  <a:schemeClr val="tx1"/>
                </a:solidFill>
              </a:defRPr>
            </a:lvl1pPr>
          </a:lstStyle>
          <a:p>
            <a:r>
              <a:rPr lang="en-GB" noProof="0" dirty="0"/>
              <a:t>Click icon to add picture</a:t>
            </a:r>
          </a:p>
        </p:txBody>
      </p:sp>
      <p:sp>
        <p:nvSpPr>
          <p:cNvPr id="16" name="Picture Placeholder 9"/>
          <p:cNvSpPr>
            <a:spLocks noGrp="1"/>
          </p:cNvSpPr>
          <p:nvPr>
            <p:ph type="pic" sz="quarter" idx="13"/>
          </p:nvPr>
        </p:nvSpPr>
        <p:spPr>
          <a:xfrm>
            <a:off x="8862999" y="3764835"/>
            <a:ext cx="2508267" cy="1943550"/>
          </a:xfrm>
          <a:noFill/>
          <a:ln>
            <a:noFill/>
          </a:ln>
        </p:spPr>
        <p:txBody>
          <a:bodyPr/>
          <a:lstStyle>
            <a:lvl1pPr marL="0" indent="0">
              <a:buNone/>
              <a:defRPr>
                <a:solidFill>
                  <a:schemeClr val="tx1"/>
                </a:solidFill>
              </a:defRPr>
            </a:lvl1pPr>
          </a:lstStyle>
          <a:p>
            <a:r>
              <a:rPr lang="en-GB" noProof="0" dirty="0"/>
              <a:t>Click icon to add picture</a:t>
            </a:r>
          </a:p>
        </p:txBody>
      </p:sp>
      <p:sp>
        <p:nvSpPr>
          <p:cNvPr id="9" name="Text Placeholder 2"/>
          <p:cNvSpPr>
            <a:spLocks noGrp="1"/>
          </p:cNvSpPr>
          <p:nvPr>
            <p:ph type="body" sz="half" idx="1"/>
          </p:nvPr>
        </p:nvSpPr>
        <p:spPr>
          <a:xfrm>
            <a:off x="817565" y="1648208"/>
            <a:ext cx="5189537"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4"/>
          <p:cNvSpPr>
            <a:spLocks noGrp="1"/>
          </p:cNvSpPr>
          <p:nvPr>
            <p:ph type="body" sz="quarter" idx="17"/>
          </p:nvPr>
        </p:nvSpPr>
        <p:spPr>
          <a:xfrm>
            <a:off x="6180143" y="4798265"/>
            <a:ext cx="2509835" cy="911709"/>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74812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2 images and caption">
    <p:spTree>
      <p:nvGrpSpPr>
        <p:cNvPr id="1" name=""/>
        <p:cNvGrpSpPr/>
        <p:nvPr/>
      </p:nvGrpSpPr>
      <p:grpSpPr>
        <a:xfrm>
          <a:off x="0" y="0"/>
          <a:ext cx="0" cy="0"/>
          <a:chOff x="0" y="0"/>
          <a:chExt cx="0" cy="0"/>
        </a:xfrm>
      </p:grpSpPr>
      <p:sp>
        <p:nvSpPr>
          <p:cNvPr id="15"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9" name="Text Placeholder 4"/>
          <p:cNvSpPr>
            <a:spLocks noGrp="1"/>
          </p:cNvSpPr>
          <p:nvPr>
            <p:ph type="body" sz="quarter" idx="16"/>
          </p:nvPr>
        </p:nvSpPr>
        <p:spPr>
          <a:xfrm>
            <a:off x="6180136" y="1648206"/>
            <a:ext cx="2509839" cy="1951490"/>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dirty="0"/>
              <a:t>Click to edit Master text styles</a:t>
            </a:r>
          </a:p>
          <a:p>
            <a:pPr lvl="1"/>
            <a:r>
              <a:rPr lang="en-GB" dirty="0"/>
              <a:t>Second level</a:t>
            </a:r>
          </a:p>
        </p:txBody>
      </p:sp>
      <p:sp>
        <p:nvSpPr>
          <p:cNvPr id="14" name="Text Placeholder 4"/>
          <p:cNvSpPr>
            <a:spLocks noGrp="1"/>
          </p:cNvSpPr>
          <p:nvPr>
            <p:ph type="body" sz="quarter" idx="17"/>
          </p:nvPr>
        </p:nvSpPr>
        <p:spPr>
          <a:xfrm>
            <a:off x="6180138" y="3764834"/>
            <a:ext cx="2509837" cy="1941962"/>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dirty="0"/>
              <a:t>Click to edit Master text styles</a:t>
            </a:r>
          </a:p>
          <a:p>
            <a:pPr lvl="1"/>
            <a:r>
              <a:rPr lang="en-GB" dirty="0"/>
              <a:t>Second level</a:t>
            </a:r>
          </a:p>
        </p:txBody>
      </p:sp>
      <p:sp>
        <p:nvSpPr>
          <p:cNvPr id="10" name="Picture Placeholder 9"/>
          <p:cNvSpPr>
            <a:spLocks noGrp="1"/>
          </p:cNvSpPr>
          <p:nvPr>
            <p:ph type="pic" sz="quarter" idx="15"/>
          </p:nvPr>
        </p:nvSpPr>
        <p:spPr>
          <a:xfrm>
            <a:off x="8863015" y="1648207"/>
            <a:ext cx="2508251" cy="1943551"/>
          </a:xfrm>
          <a:noFill/>
          <a:ln>
            <a:noFill/>
          </a:ln>
        </p:spPr>
        <p:txBody>
          <a:bodyPr/>
          <a:lstStyle>
            <a:lvl1pPr marL="0" indent="0">
              <a:buNone/>
              <a:defRPr>
                <a:solidFill>
                  <a:schemeClr val="tx1"/>
                </a:solidFill>
              </a:defRPr>
            </a:lvl1pPr>
          </a:lstStyle>
          <a:p>
            <a:r>
              <a:rPr lang="en-GB" noProof="0" dirty="0"/>
              <a:t>Click icon to add picture</a:t>
            </a:r>
          </a:p>
        </p:txBody>
      </p:sp>
      <p:sp>
        <p:nvSpPr>
          <p:cNvPr id="12" name="Picture Placeholder 9"/>
          <p:cNvSpPr>
            <a:spLocks noGrp="1"/>
          </p:cNvSpPr>
          <p:nvPr>
            <p:ph type="pic" sz="quarter" idx="13"/>
          </p:nvPr>
        </p:nvSpPr>
        <p:spPr>
          <a:xfrm>
            <a:off x="8862999" y="3764835"/>
            <a:ext cx="2508267" cy="1943550"/>
          </a:xfrm>
          <a:noFill/>
          <a:ln>
            <a:noFill/>
          </a:ln>
        </p:spPr>
        <p:txBody>
          <a:bodyPr/>
          <a:lstStyle>
            <a:lvl1pPr marL="0" indent="0">
              <a:buNone/>
              <a:defRPr>
                <a:solidFill>
                  <a:schemeClr val="tx1"/>
                </a:solidFill>
              </a:defRPr>
            </a:lvl1pPr>
          </a:lstStyle>
          <a:p>
            <a:r>
              <a:rPr lang="en-GB" noProof="0" dirty="0"/>
              <a:t>Click icon to add picture</a:t>
            </a:r>
          </a:p>
        </p:txBody>
      </p:sp>
      <p:sp>
        <p:nvSpPr>
          <p:cNvPr id="4" name="Title 3"/>
          <p:cNvSpPr>
            <a:spLocks noGrp="1"/>
          </p:cNvSpPr>
          <p:nvPr>
            <p:ph type="title"/>
          </p:nvPr>
        </p:nvSpPr>
        <p:spPr/>
        <p:txBody>
          <a:bodyPr/>
          <a:lstStyle/>
          <a:p>
            <a:r>
              <a:rPr lang="en-GB" dirty="0"/>
              <a:t>Click to edit Master title style</a:t>
            </a:r>
          </a:p>
        </p:txBody>
      </p:sp>
      <p:sp>
        <p:nvSpPr>
          <p:cNvPr id="11" name="Text Placeholder 2"/>
          <p:cNvSpPr>
            <a:spLocks noGrp="1"/>
          </p:cNvSpPr>
          <p:nvPr>
            <p:ph type="body" sz="half" idx="1"/>
          </p:nvPr>
        </p:nvSpPr>
        <p:spPr>
          <a:xfrm>
            <a:off x="817565" y="1648208"/>
            <a:ext cx="5189537" cy="406017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87863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and full slide im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3" y="0"/>
            <a:ext cx="12190413" cy="6859588"/>
          </a:xfrm>
          <a:noFill/>
        </p:spPr>
        <p:txBody>
          <a:bodyPr tIns="36000"/>
          <a:lstStyle>
            <a:lvl1pPr algn="ctr">
              <a:buNone/>
              <a:defRPr>
                <a:solidFill>
                  <a:schemeClr val="tx1"/>
                </a:solidFill>
              </a:defRPr>
            </a:lvl1pPr>
          </a:lstStyle>
          <a:p>
            <a:r>
              <a:rPr lang="en-GB" noProof="0" dirty="0"/>
              <a:t>Click icon to add picture</a:t>
            </a:r>
          </a:p>
        </p:txBody>
      </p:sp>
      <p:sp>
        <p:nvSpPr>
          <p:cNvPr id="8"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pPr defTabSz="457200"/>
            <a:fld id="{31421AFA-3AE7-4CEA-BC9B-447859BED57B}" type="slidenum">
              <a:rPr lang="en-GB" smtClean="0">
                <a:solidFill>
                  <a:srgbClr val="000000"/>
                </a:solidFill>
              </a:rPr>
              <a:pPr defTabSz="457200"/>
              <a:t>‹#›</a:t>
            </a:fld>
            <a:endParaRPr lang="en-GB" dirty="0">
              <a:solidFill>
                <a:srgbClr val="000000"/>
              </a:solidFill>
            </a:endParaRPr>
          </a:p>
        </p:txBody>
      </p:sp>
      <p:sp>
        <p:nvSpPr>
          <p:cNvPr id="3" name="Title 2"/>
          <p:cNvSpPr>
            <a:spLocks noGrp="1"/>
          </p:cNvSpPr>
          <p:nvPr>
            <p:ph type="title"/>
          </p:nvPr>
        </p:nvSpPr>
        <p:spPr/>
        <p:txBody>
          <a:bodyPr/>
          <a:lstStyle>
            <a:lvl1pPr>
              <a:defRPr>
                <a:solidFill>
                  <a:schemeClr val="bg1"/>
                </a:solidFill>
              </a:defRPr>
            </a:lvl1pPr>
          </a:lstStyle>
          <a:p>
            <a:r>
              <a:rPr lang="en-GB" dirty="0"/>
              <a:t>Click to edit Master title style</a:t>
            </a:r>
          </a:p>
        </p:txBody>
      </p:sp>
    </p:spTree>
    <p:extLst>
      <p:ext uri="{BB962C8B-B14F-4D97-AF65-F5344CB8AC3E}">
        <p14:creationId xmlns:p14="http://schemas.microsoft.com/office/powerpoint/2010/main" val="381262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3" y="0"/>
            <a:ext cx="12190413" cy="6859588"/>
          </a:xfrm>
          <a:noFill/>
        </p:spPr>
        <p:txBody>
          <a:bodyPr tIns="36000"/>
          <a:lstStyle>
            <a:lvl1pPr marL="252000" marR="0" indent="-252000" algn="ctr" defTabSz="457200" rtl="0" eaLnBrk="1" fontAlgn="base" latinLnBrk="0" hangingPunct="1">
              <a:lnSpc>
                <a:spcPct val="100000"/>
              </a:lnSpc>
              <a:spcBef>
                <a:spcPct val="0"/>
              </a:spcBef>
              <a:spcAft>
                <a:spcPts val="1200"/>
              </a:spcAft>
              <a:buClrTx/>
              <a:buSzTx/>
              <a:buFont typeface="Arial" pitchFamily="34" charset="0"/>
              <a:buNone/>
              <a:tabLst/>
              <a:defRPr>
                <a:solidFill>
                  <a:schemeClr val="tx1"/>
                </a:solidFill>
              </a:defRPr>
            </a:lvl1pPr>
          </a:lstStyle>
          <a:p>
            <a:r>
              <a:rPr lang="en-GB" noProof="0" dirty="0"/>
              <a:t>Insert picture: Click ‘Insert’ tab in Top Ribbon, Click ‘Picture’, Select the picture</a:t>
            </a:r>
          </a:p>
          <a:p>
            <a:endParaRPr lang="en-GB" noProof="0" dirty="0"/>
          </a:p>
        </p:txBody>
      </p:sp>
    </p:spTree>
    <p:extLst>
      <p:ext uri="{BB962C8B-B14F-4D97-AF65-F5344CB8AC3E}">
        <p14:creationId xmlns:p14="http://schemas.microsoft.com/office/powerpoint/2010/main" val="278623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75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Keywor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16930" y="1648208"/>
            <a:ext cx="10554335" cy="4058591"/>
          </a:xfrm>
        </p:spPr>
        <p:txBody>
          <a:bodyPr lIns="0"/>
          <a:lstStyle>
            <a:lvl1pPr marL="0" indent="0" algn="ctr">
              <a:lnSpc>
                <a:spcPct val="100000"/>
              </a:lnSpc>
              <a:spcAft>
                <a:spcPts val="0"/>
              </a:spcAft>
              <a:buNone/>
              <a:defRPr sz="16000" b="1">
                <a:solidFill>
                  <a:schemeClr val="bg2"/>
                </a:solidFill>
              </a:defRPr>
            </a:lvl1pPr>
          </a:lstStyle>
          <a:p>
            <a:pPr lvl="0"/>
            <a:r>
              <a:rPr lang="en-GB" dirty="0"/>
              <a:t>Click to edit Master text styles</a:t>
            </a:r>
          </a:p>
        </p:txBody>
      </p:sp>
      <p:sp>
        <p:nvSpPr>
          <p:cNvPr id="2" name="Title 1"/>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127898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7" name="Rectangle 6"/>
          <p:cNvSpPr/>
          <p:nvPr userDrawn="1"/>
        </p:nvSpPr>
        <p:spPr>
          <a:xfrm>
            <a:off x="3" y="0"/>
            <a:ext cx="12190413" cy="685958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2" name="Title Placeholder 1"/>
          <p:cNvSpPr>
            <a:spLocks noGrp="1"/>
          </p:cNvSpPr>
          <p:nvPr>
            <p:ph type="ctrTitle"/>
          </p:nvPr>
        </p:nvSpPr>
        <p:spPr>
          <a:xfrm>
            <a:off x="823280" y="452546"/>
            <a:ext cx="10550209" cy="985113"/>
          </a:xfrm>
        </p:spPr>
        <p:txBody>
          <a:bodyPr tIns="0"/>
          <a:lstStyle>
            <a:lvl1pPr>
              <a:defRPr sz="3200" cap="all" baseline="0" smtClean="0">
                <a:solidFill>
                  <a:schemeClr val="bg1"/>
                </a:solidFill>
                <a:latin typeface="Verdana" pitchFamily="34" charset="0"/>
              </a:defRPr>
            </a:lvl1pPr>
          </a:lstStyle>
          <a:p>
            <a:r>
              <a:rPr lang="en-GB" noProof="0" dirty="0"/>
              <a:t>Click to edit Master title style</a:t>
            </a:r>
          </a:p>
        </p:txBody>
      </p:sp>
      <p:sp>
        <p:nvSpPr>
          <p:cNvPr id="13" name="SD_FLD_Name"/>
          <p:cNvSpPr txBox="1"/>
          <p:nvPr userDrawn="1"/>
        </p:nvSpPr>
        <p:spPr bwMode="auto">
          <a:xfrm>
            <a:off x="6092210" y="6129520"/>
            <a:ext cx="5260115" cy="158437"/>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algn="r" defTabSz="457200" eaLnBrk="0" hangingPunct="0">
              <a:spcBef>
                <a:spcPts val="480"/>
              </a:spcBef>
              <a:spcAft>
                <a:spcPts val="0"/>
              </a:spcAft>
            </a:pPr>
            <a:endParaRPr lang="en-GB" sz="800" cap="all" dirty="0">
              <a:solidFill>
                <a:srgbClr val="FFFFFF"/>
              </a:solidFill>
              <a:latin typeface="Verdana"/>
              <a:cs typeface="ＭＳ Ｐゴシック" pitchFamily="-111" charset="-128"/>
            </a:endParaRPr>
          </a:p>
        </p:txBody>
      </p:sp>
      <p:sp>
        <p:nvSpPr>
          <p:cNvPr id="3" name="Logo_ramboll_white"/>
          <p:cNvSpPr>
            <a:spLocks noChangeAspect="1"/>
          </p:cNvSpPr>
          <p:nvPr userDrawn="1"/>
        </p:nvSpPr>
        <p:spPr>
          <a:xfrm>
            <a:off x="817200" y="6161026"/>
            <a:ext cx="1130538" cy="25565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lumMod val="90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72000" numCol="1" spcCol="0" rtlCol="0" fromWordArt="0" anchor="ctr" anchorCtr="0" forceAA="0" compatLnSpc="1">
            <a:prstTxWarp prst="textNoShape">
              <a:avLst/>
            </a:prstTxWarp>
            <a:noAutofit/>
          </a:bodyPr>
          <a:lstStyle/>
          <a:p>
            <a:pPr algn="ctr" defTabSz="457200">
              <a:spcAft>
                <a:spcPts val="600"/>
              </a:spcAft>
            </a:pPr>
            <a:endParaRPr lang="en-GB" dirty="0">
              <a:solidFill>
                <a:srgbClr val="000000"/>
              </a:solidFill>
            </a:endParaRPr>
          </a:p>
        </p:txBody>
      </p:sp>
      <p:sp>
        <p:nvSpPr>
          <p:cNvPr id="8" name="TextBox 7"/>
          <p:cNvSpPr txBox="1"/>
          <p:nvPr userDrawn="1"/>
        </p:nvSpPr>
        <p:spPr bwMode="auto">
          <a:xfrm>
            <a:off x="10695709" y="6287957"/>
            <a:ext cx="675554" cy="12314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r" defTabSz="457200" eaLnBrk="0" hangingPunct="0">
              <a:spcAft>
                <a:spcPts val="600"/>
              </a:spcAft>
            </a:pPr>
            <a:fld id="{33B8477E-B7F9-A24F-8356-0E2595B7F06F}" type="slidenum">
              <a:rPr lang="en-US" sz="800" smtClean="0">
                <a:solidFill>
                  <a:srgbClr val="FFFFFF"/>
                </a:solidFill>
                <a:latin typeface="Verdana"/>
                <a:cs typeface="ＭＳ Ｐゴシック" pitchFamily="-111" charset="-128"/>
              </a:rPr>
              <a:pPr algn="r" defTabSz="457200" eaLnBrk="0" hangingPunct="0">
                <a:spcAft>
                  <a:spcPts val="600"/>
                </a:spcAft>
              </a:pPr>
              <a:t>‹#›</a:t>
            </a:fld>
            <a:endParaRPr lang="en-US" sz="800" dirty="0">
              <a:solidFill>
                <a:srgbClr val="FFFFFF"/>
              </a:solidFill>
              <a:latin typeface="Verdana"/>
              <a:cs typeface="ＭＳ Ｐゴシック" pitchFamily="-111" charset="-128"/>
            </a:endParaRPr>
          </a:p>
        </p:txBody>
      </p:sp>
    </p:spTree>
    <p:extLst>
      <p:ext uri="{BB962C8B-B14F-4D97-AF65-F5344CB8AC3E}">
        <p14:creationId xmlns:p14="http://schemas.microsoft.com/office/powerpoint/2010/main" val="309737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5139" y="1108902"/>
            <a:ext cx="10380134" cy="5127531"/>
          </a:xfrm>
          <a:prstGeom prst="rect">
            <a:avLst/>
          </a:prstGeom>
        </p:spPr>
      </p:pic>
    </p:spTree>
    <p:extLst>
      <p:ext uri="{BB962C8B-B14F-4D97-AF65-F5344CB8AC3E}">
        <p14:creationId xmlns:p14="http://schemas.microsoft.com/office/powerpoint/2010/main" val="14545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ogo_ramboll"/>
          <p:cNvSpPr>
            <a:spLocks noChangeAspect="1"/>
          </p:cNvSpPr>
          <p:nvPr userDrawn="1"/>
        </p:nvSpPr>
        <p:spPr>
          <a:xfrm>
            <a:off x="849490" y="6159826"/>
            <a:ext cx="112797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 name="Title Placeholder 1"/>
          <p:cNvSpPr>
            <a:spLocks noGrp="1"/>
          </p:cNvSpPr>
          <p:nvPr>
            <p:ph type="ctrTitle"/>
          </p:nvPr>
        </p:nvSpPr>
        <p:spPr>
          <a:xfrm>
            <a:off x="815308" y="257164"/>
            <a:ext cx="10560296" cy="681548"/>
          </a:xfrm>
        </p:spPr>
        <p:txBody>
          <a:bodyPr tIns="0" anchor="b" anchorCtr="0"/>
          <a:lstStyle>
            <a:lvl1pPr>
              <a:defRPr sz="4300" cap="all" baseline="0" smtClean="0">
                <a:solidFill>
                  <a:schemeClr val="bg2"/>
                </a:solidFill>
                <a:latin typeface="Verdana" pitchFamily="34" charset="0"/>
              </a:defRPr>
            </a:lvl1pPr>
          </a:lstStyle>
          <a:p>
            <a:r>
              <a:rPr lang="en-GB" noProof="0" dirty="0"/>
              <a:t>Click to edit Master title style</a:t>
            </a:r>
          </a:p>
        </p:txBody>
      </p:sp>
      <p:sp>
        <p:nvSpPr>
          <p:cNvPr id="27655" name="Subtitle 2"/>
          <p:cNvSpPr>
            <a:spLocks noGrp="1" noChangeArrowheads="1"/>
          </p:cNvSpPr>
          <p:nvPr>
            <p:ph type="subTitle" sz="quarter" idx="1"/>
          </p:nvPr>
        </p:nvSpPr>
        <p:spPr>
          <a:xfrm>
            <a:off x="815308" y="943418"/>
            <a:ext cx="10559797" cy="1753006"/>
          </a:xfrm>
        </p:spPr>
        <p:txBody>
          <a:bodyPr lIns="0"/>
          <a:lstStyle>
            <a:lvl1pPr marL="0" indent="0">
              <a:lnSpc>
                <a:spcPct val="100000"/>
              </a:lnSpc>
              <a:spcAft>
                <a:spcPts val="0"/>
              </a:spcAft>
              <a:buFontTx/>
              <a:buNone/>
              <a:defRPr sz="4300" b="1" cap="all" baseline="0" smtClean="0">
                <a:solidFill>
                  <a:schemeClr val="tx2"/>
                </a:solidFill>
                <a:latin typeface="Verdana" pitchFamily="34" charset="0"/>
              </a:defRPr>
            </a:lvl1pPr>
          </a:lstStyle>
          <a:p>
            <a:r>
              <a:rPr lang="en-GB" noProof="0" dirty="0"/>
              <a:t>Click to edit Master subtitle style</a:t>
            </a:r>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algn="r"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algn="r"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
        <p:nvSpPr>
          <p:cNvPr id="9"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defRPr>
            </a:lvl1pPr>
          </a:lstStyle>
          <a:p>
            <a:fld id="{31421AFA-3AE7-4CEA-BC9B-447859BED57B}"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58113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theme" Target="../theme/theme3.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image" Target="../media/image6.emf"/><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theme" Target="../theme/theme5.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image" Target="../media/image7.emf"/><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theme" Target="../theme/theme6.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3" Type="http://schemas.openxmlformats.org/officeDocument/2006/relationships/slideLayout" Target="../slideLayouts/slideLayout101.xml"/><Relationship Id="rId21" Type="http://schemas.openxmlformats.org/officeDocument/2006/relationships/theme" Target="../theme/theme7.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compas 3 groo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2190413"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dianummer 5"/>
          <p:cNvSpPr>
            <a:spLocks noGrp="1"/>
          </p:cNvSpPr>
          <p:nvPr>
            <p:ph type="sldNum" sz="quarter" idx="4"/>
          </p:nvPr>
        </p:nvSpPr>
        <p:spPr>
          <a:xfrm>
            <a:off x="10857087" y="6357822"/>
            <a:ext cx="723806" cy="36521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583">
              <a:defRPr/>
            </a:pPr>
            <a:fld id="{BF48F756-A9DD-465F-9C50-3A5AFE401231}" type="slidenum">
              <a:rPr lang="en-US" altLang="en-US" smtClean="0">
                <a:latin typeface="Arial" panose="020B0604020202020204" pitchFamily="34" charset="0"/>
                <a:ea typeface="+mn-ea"/>
              </a:rPr>
              <a:pPr defTabSz="914583">
                <a:defRPr/>
              </a:pPr>
              <a:t>‹#›</a:t>
            </a:fld>
            <a:endParaRPr lang="en-US" altLang="en-US">
              <a:latin typeface="Arial" panose="020B0604020202020204" pitchFamily="34" charset="0"/>
              <a:ea typeface="+mn-ea"/>
            </a:endParaRPr>
          </a:p>
        </p:txBody>
      </p:sp>
      <p:sp>
        <p:nvSpPr>
          <p:cNvPr id="1028" name="Text Box 5"/>
          <p:cNvSpPr txBox="1">
            <a:spLocks noChangeArrowheads="1"/>
          </p:cNvSpPr>
          <p:nvPr/>
        </p:nvSpPr>
        <p:spPr bwMode="auto">
          <a:xfrm>
            <a:off x="0" y="6073595"/>
            <a:ext cx="3047603" cy="33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583" eaLnBrk="1" hangingPunct="1">
              <a:spcBef>
                <a:spcPct val="50000"/>
              </a:spcBef>
              <a:defRPr/>
            </a:pPr>
            <a:r>
              <a:rPr lang="en-GB" altLang="en-US" sz="1600" b="1" i="1">
                <a:solidFill>
                  <a:prstClr val="white"/>
                </a:solidFill>
                <a:latin typeface="Century Gothic" pitchFamily="34" charset="0"/>
                <a:ea typeface="+mn-ea"/>
              </a:rPr>
              <a:t>“Setting the course”</a:t>
            </a:r>
            <a:endParaRPr lang="en-GB" altLang="en-US" sz="1600" b="1">
              <a:solidFill>
                <a:prstClr val="white"/>
              </a:solidFill>
              <a:latin typeface="Century Gothic" pitchFamily="34" charset="0"/>
              <a:ea typeface="+mn-ea"/>
            </a:endParaRPr>
          </a:p>
        </p:txBody>
      </p:sp>
      <p:pic>
        <p:nvPicPr>
          <p:cNvPr id="1029" name="Picture 11" descr="logo5a zonder wit.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523751" y="6359411"/>
            <a:ext cx="571426" cy="42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142842" y="6287956"/>
            <a:ext cx="7619008" cy="462070"/>
          </a:xfrm>
          <a:prstGeom prst="rect">
            <a:avLst/>
          </a:prstGeom>
          <a:noFill/>
        </p:spPr>
        <p:txBody>
          <a:bodyPr>
            <a:spAutoFit/>
          </a:bodyPr>
          <a:lstStyle/>
          <a:p>
            <a:pPr algn="ctr" defTabSz="914583">
              <a:defRPr/>
            </a:pPr>
            <a:r>
              <a:rPr lang="nl-BE" sz="2400" b="1" dirty="0">
                <a:solidFill>
                  <a:srgbClr val="4BACC6">
                    <a:lumMod val="75000"/>
                  </a:srgbClr>
                </a:solidFill>
                <a:effectLst>
                  <a:outerShdw blurRad="38100" dist="38100" dir="2700000" algn="tl">
                    <a:srgbClr val="000000">
                      <a:alpha val="43137"/>
                    </a:srgbClr>
                  </a:outerShdw>
                </a:effectLst>
                <a:latin typeface="Century Gothic" pitchFamily="34" charset="0"/>
                <a:ea typeface="+mn-ea"/>
              </a:rPr>
              <a:t>www.pianc.org</a:t>
            </a:r>
            <a:endParaRPr lang="en-US" sz="2400" b="1" dirty="0">
              <a:solidFill>
                <a:srgbClr val="4BACC6">
                  <a:lumMod val="75000"/>
                </a:srgbClr>
              </a:solidFill>
              <a:effectLst>
                <a:outerShdw blurRad="38100" dist="38100" dir="2700000" algn="tl">
                  <a:srgbClr val="000000">
                    <a:alpha val="43137"/>
                  </a:srgbClr>
                </a:outerShdw>
              </a:effectLst>
              <a:latin typeface="Century Gothic" pitchFamily="34" charset="0"/>
              <a:ea typeface="+mn-ea"/>
            </a:endParaRPr>
          </a:p>
        </p:txBody>
      </p:sp>
    </p:spTree>
    <p:extLst>
      <p:ext uri="{BB962C8B-B14F-4D97-AF65-F5344CB8AC3E}">
        <p14:creationId xmlns:p14="http://schemas.microsoft.com/office/powerpoint/2010/main" val="2249913605"/>
      </p:ext>
    </p:extLst>
  </p:cSld>
  <p:clrMap bg1="lt1" tx1="dk1" bg2="lt2" tx2="dk2" accent1="accent1" accent2="accent2" accent3="accent3" accent4="accent4" accent5="accent5" accent6="accent6" hlink="hlink" folHlink="folHlink"/>
  <p:sldLayoutIdLst>
    <p:sldLayoutId id="2147483767" r:id="rId1"/>
    <p:sldLayoutId id="2147483768" r:id="rId2"/>
  </p:sldLayoutIdLst>
  <p:hf hdr="0" ftr="0"/>
  <p:txStyles>
    <p:titleStyle>
      <a:lvl1pPr algn="ctr" rtl="0" eaLnBrk="0" fontAlgn="base" hangingPunct="0">
        <a:spcBef>
          <a:spcPct val="0"/>
        </a:spcBef>
        <a:spcAft>
          <a:spcPct val="0"/>
        </a:spcAft>
        <a:defRPr sz="4401" kern="1200">
          <a:solidFill>
            <a:schemeClr val="tx1"/>
          </a:solidFill>
          <a:latin typeface="+mj-lt"/>
          <a:ea typeface="+mj-ea"/>
          <a:cs typeface="+mj-cs"/>
        </a:defRPr>
      </a:lvl1pPr>
      <a:lvl2pPr algn="ctr" rtl="0" eaLnBrk="0" fontAlgn="base" hangingPunct="0">
        <a:spcBef>
          <a:spcPct val="0"/>
        </a:spcBef>
        <a:spcAft>
          <a:spcPct val="0"/>
        </a:spcAft>
        <a:defRPr sz="4401">
          <a:solidFill>
            <a:schemeClr val="tx1"/>
          </a:solidFill>
          <a:latin typeface="Calibri" pitchFamily="34" charset="0"/>
        </a:defRPr>
      </a:lvl2pPr>
      <a:lvl3pPr algn="ctr" rtl="0" eaLnBrk="0" fontAlgn="base" hangingPunct="0">
        <a:spcBef>
          <a:spcPct val="0"/>
        </a:spcBef>
        <a:spcAft>
          <a:spcPct val="0"/>
        </a:spcAft>
        <a:defRPr sz="4401">
          <a:solidFill>
            <a:schemeClr val="tx1"/>
          </a:solidFill>
          <a:latin typeface="Calibri" pitchFamily="34" charset="0"/>
        </a:defRPr>
      </a:lvl3pPr>
      <a:lvl4pPr algn="ctr" rtl="0" eaLnBrk="0" fontAlgn="base" hangingPunct="0">
        <a:spcBef>
          <a:spcPct val="0"/>
        </a:spcBef>
        <a:spcAft>
          <a:spcPct val="0"/>
        </a:spcAft>
        <a:defRPr sz="4401">
          <a:solidFill>
            <a:schemeClr val="tx1"/>
          </a:solidFill>
          <a:latin typeface="Calibri" pitchFamily="34" charset="0"/>
        </a:defRPr>
      </a:lvl4pPr>
      <a:lvl5pPr algn="ctr" rtl="0" eaLnBrk="0" fontAlgn="base" hangingPunct="0">
        <a:spcBef>
          <a:spcPct val="0"/>
        </a:spcBef>
        <a:spcAft>
          <a:spcPct val="0"/>
        </a:spcAft>
        <a:defRPr sz="4401">
          <a:solidFill>
            <a:schemeClr val="tx1"/>
          </a:solidFill>
          <a:latin typeface="Calibri" pitchFamily="34" charset="0"/>
        </a:defRPr>
      </a:lvl5pPr>
      <a:lvl6pPr marL="457291" algn="ctr" rtl="0" eaLnBrk="1" fontAlgn="base" hangingPunct="1">
        <a:spcBef>
          <a:spcPct val="0"/>
        </a:spcBef>
        <a:spcAft>
          <a:spcPct val="0"/>
        </a:spcAft>
        <a:defRPr sz="4401">
          <a:solidFill>
            <a:schemeClr val="tx1"/>
          </a:solidFill>
          <a:latin typeface="Calibri" pitchFamily="34" charset="0"/>
        </a:defRPr>
      </a:lvl6pPr>
      <a:lvl7pPr marL="914583" algn="ctr" rtl="0" eaLnBrk="1" fontAlgn="base" hangingPunct="1">
        <a:spcBef>
          <a:spcPct val="0"/>
        </a:spcBef>
        <a:spcAft>
          <a:spcPct val="0"/>
        </a:spcAft>
        <a:defRPr sz="4401">
          <a:solidFill>
            <a:schemeClr val="tx1"/>
          </a:solidFill>
          <a:latin typeface="Calibri" pitchFamily="34" charset="0"/>
        </a:defRPr>
      </a:lvl7pPr>
      <a:lvl8pPr marL="1371874" algn="ctr" rtl="0" eaLnBrk="1" fontAlgn="base" hangingPunct="1">
        <a:spcBef>
          <a:spcPct val="0"/>
        </a:spcBef>
        <a:spcAft>
          <a:spcPct val="0"/>
        </a:spcAft>
        <a:defRPr sz="4401">
          <a:solidFill>
            <a:schemeClr val="tx1"/>
          </a:solidFill>
          <a:latin typeface="Calibri" pitchFamily="34" charset="0"/>
        </a:defRPr>
      </a:lvl8pPr>
      <a:lvl9pPr marL="1829166" algn="ctr" rtl="0" eaLnBrk="1" fontAlgn="base" hangingPunct="1">
        <a:spcBef>
          <a:spcPct val="0"/>
        </a:spcBef>
        <a:spcAft>
          <a:spcPct val="0"/>
        </a:spcAft>
        <a:defRPr sz="4401">
          <a:solidFill>
            <a:schemeClr val="tx1"/>
          </a:solidFill>
          <a:latin typeface="Calibri" pitchFamily="34" charset="0"/>
        </a:defRPr>
      </a:lvl9pPr>
    </p:titleStyle>
    <p:bodyStyle>
      <a:lvl1pPr marL="342969" indent="-342969" algn="l" rtl="0" eaLnBrk="0" fontAlgn="base" hangingPunct="0">
        <a:spcBef>
          <a:spcPct val="20000"/>
        </a:spcBef>
        <a:spcAft>
          <a:spcPct val="0"/>
        </a:spcAft>
        <a:buFont typeface="Arial" panose="020B0604020202020204" pitchFamily="34" charset="0"/>
        <a:buChar char="•"/>
        <a:defRPr sz="3201" kern="1200">
          <a:solidFill>
            <a:schemeClr val="tx1"/>
          </a:solidFill>
          <a:latin typeface="+mn-lt"/>
          <a:ea typeface="+mn-ea"/>
          <a:cs typeface="+mn-cs"/>
        </a:defRPr>
      </a:lvl1pPr>
      <a:lvl2pPr marL="743099" indent="-285807" algn="l" rtl="0" eaLnBrk="0" fontAlgn="base" hangingPunct="0">
        <a:spcBef>
          <a:spcPct val="20000"/>
        </a:spcBef>
        <a:spcAft>
          <a:spcPct val="0"/>
        </a:spcAft>
        <a:buFont typeface="Arial" panose="020B0604020202020204" pitchFamily="34" charset="0"/>
        <a:buChar char="–"/>
        <a:defRPr sz="2801" kern="1200">
          <a:solidFill>
            <a:schemeClr val="tx1"/>
          </a:solidFill>
          <a:latin typeface="+mn-lt"/>
          <a:ea typeface="+mn-ea"/>
          <a:cs typeface="+mn-cs"/>
        </a:defRPr>
      </a:lvl2pPr>
      <a:lvl3pPr marL="1143229" indent="-228646"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520" indent="-228646"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811" indent="-228646"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5103"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394"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686"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977"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compas 3 groot.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12190413"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dianummer 5"/>
          <p:cNvSpPr>
            <a:spLocks noGrp="1"/>
          </p:cNvSpPr>
          <p:nvPr>
            <p:ph type="sldNum" sz="quarter" idx="4"/>
          </p:nvPr>
        </p:nvSpPr>
        <p:spPr>
          <a:xfrm>
            <a:off x="10857087" y="6357822"/>
            <a:ext cx="723806" cy="36521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583"/>
            <a:fld id="{D2C4829F-A005-44B0-AB67-D5B7FC257550}" type="slidenum">
              <a:rPr lang="en-US" altLang="en-US" smtClean="0">
                <a:latin typeface="Arial" panose="020B0604020202020204" pitchFamily="34" charset="0"/>
                <a:ea typeface="+mn-ea"/>
              </a:rPr>
              <a:pPr defTabSz="914583"/>
              <a:t>‹#›</a:t>
            </a:fld>
            <a:endParaRPr lang="en-US" altLang="en-US">
              <a:latin typeface="Arial" panose="020B0604020202020204" pitchFamily="34" charset="0"/>
              <a:ea typeface="+mn-ea"/>
            </a:endParaRPr>
          </a:p>
        </p:txBody>
      </p:sp>
      <p:sp>
        <p:nvSpPr>
          <p:cNvPr id="1028" name="Text Box 5"/>
          <p:cNvSpPr txBox="1">
            <a:spLocks noChangeArrowheads="1"/>
          </p:cNvSpPr>
          <p:nvPr/>
        </p:nvSpPr>
        <p:spPr bwMode="auto">
          <a:xfrm>
            <a:off x="0" y="6073595"/>
            <a:ext cx="3047603" cy="33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583" eaLnBrk="1" hangingPunct="1">
              <a:spcBef>
                <a:spcPct val="50000"/>
              </a:spcBef>
              <a:defRPr/>
            </a:pPr>
            <a:r>
              <a:rPr lang="en-GB" altLang="en-US" sz="1600" b="1" i="1">
                <a:solidFill>
                  <a:prstClr val="white"/>
                </a:solidFill>
                <a:latin typeface="Century Gothic" pitchFamily="34" charset="0"/>
                <a:ea typeface="+mn-ea"/>
              </a:rPr>
              <a:t>“Setting the course”</a:t>
            </a:r>
            <a:endParaRPr lang="en-GB" altLang="en-US" sz="1600" b="1">
              <a:solidFill>
                <a:prstClr val="white"/>
              </a:solidFill>
              <a:latin typeface="Century Gothic" pitchFamily="34" charset="0"/>
              <a:ea typeface="+mn-ea"/>
            </a:endParaRPr>
          </a:p>
        </p:txBody>
      </p:sp>
      <p:pic>
        <p:nvPicPr>
          <p:cNvPr id="1029" name="Picture 11" descr="logo5a zonder wit.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523751" y="6359411"/>
            <a:ext cx="571426" cy="42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142842" y="6287956"/>
            <a:ext cx="7619008" cy="462070"/>
          </a:xfrm>
          <a:prstGeom prst="rect">
            <a:avLst/>
          </a:prstGeom>
          <a:noFill/>
        </p:spPr>
        <p:txBody>
          <a:bodyPr>
            <a:spAutoFit/>
          </a:bodyPr>
          <a:lstStyle/>
          <a:p>
            <a:pPr algn="ctr" defTabSz="914583">
              <a:defRPr/>
            </a:pPr>
            <a:r>
              <a:rPr lang="nl-BE" sz="2400" b="1" dirty="0">
                <a:solidFill>
                  <a:srgbClr val="4BACC6">
                    <a:lumMod val="75000"/>
                  </a:srgbClr>
                </a:solidFill>
                <a:effectLst>
                  <a:outerShdw blurRad="38100" dist="38100" dir="2700000" algn="tl">
                    <a:srgbClr val="000000">
                      <a:alpha val="43137"/>
                    </a:srgbClr>
                  </a:outerShdw>
                </a:effectLst>
                <a:latin typeface="Century Gothic" pitchFamily="34" charset="0"/>
                <a:ea typeface="+mn-ea"/>
              </a:rPr>
              <a:t>www.pianc.org</a:t>
            </a:r>
            <a:endParaRPr lang="en-US" sz="2400" b="1" dirty="0">
              <a:solidFill>
                <a:srgbClr val="4BACC6">
                  <a:lumMod val="75000"/>
                </a:srgbClr>
              </a:solidFill>
              <a:effectLst>
                <a:outerShdw blurRad="38100" dist="38100" dir="2700000" algn="tl">
                  <a:srgbClr val="000000">
                    <a:alpha val="43137"/>
                  </a:srgbClr>
                </a:outerShdw>
              </a:effectLst>
              <a:latin typeface="Century Gothic" pitchFamily="34" charset="0"/>
              <a:ea typeface="+mn-ea"/>
            </a:endParaRPr>
          </a:p>
        </p:txBody>
      </p:sp>
    </p:spTree>
    <p:extLst>
      <p:ext uri="{BB962C8B-B14F-4D97-AF65-F5344CB8AC3E}">
        <p14:creationId xmlns:p14="http://schemas.microsoft.com/office/powerpoint/2010/main" val="354643541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4" r:id="rId3"/>
  </p:sldLayoutIdLst>
  <p:hf hdr="0" ftr="0"/>
  <p:txStyles>
    <p:titleStyle>
      <a:lvl1pPr algn="ctr" rtl="0" eaLnBrk="0" fontAlgn="base" hangingPunct="0">
        <a:spcBef>
          <a:spcPct val="0"/>
        </a:spcBef>
        <a:spcAft>
          <a:spcPct val="0"/>
        </a:spcAft>
        <a:defRPr sz="4401" kern="1200">
          <a:solidFill>
            <a:schemeClr val="tx1"/>
          </a:solidFill>
          <a:latin typeface="+mj-lt"/>
          <a:ea typeface="+mj-ea"/>
          <a:cs typeface="+mj-cs"/>
        </a:defRPr>
      </a:lvl1pPr>
      <a:lvl2pPr algn="ctr" rtl="0" eaLnBrk="0" fontAlgn="base" hangingPunct="0">
        <a:spcBef>
          <a:spcPct val="0"/>
        </a:spcBef>
        <a:spcAft>
          <a:spcPct val="0"/>
        </a:spcAft>
        <a:defRPr sz="4401">
          <a:solidFill>
            <a:schemeClr val="tx1"/>
          </a:solidFill>
          <a:latin typeface="Calibri" pitchFamily="34" charset="0"/>
        </a:defRPr>
      </a:lvl2pPr>
      <a:lvl3pPr algn="ctr" rtl="0" eaLnBrk="0" fontAlgn="base" hangingPunct="0">
        <a:spcBef>
          <a:spcPct val="0"/>
        </a:spcBef>
        <a:spcAft>
          <a:spcPct val="0"/>
        </a:spcAft>
        <a:defRPr sz="4401">
          <a:solidFill>
            <a:schemeClr val="tx1"/>
          </a:solidFill>
          <a:latin typeface="Calibri" pitchFamily="34" charset="0"/>
        </a:defRPr>
      </a:lvl3pPr>
      <a:lvl4pPr algn="ctr" rtl="0" eaLnBrk="0" fontAlgn="base" hangingPunct="0">
        <a:spcBef>
          <a:spcPct val="0"/>
        </a:spcBef>
        <a:spcAft>
          <a:spcPct val="0"/>
        </a:spcAft>
        <a:defRPr sz="4401">
          <a:solidFill>
            <a:schemeClr val="tx1"/>
          </a:solidFill>
          <a:latin typeface="Calibri" pitchFamily="34" charset="0"/>
        </a:defRPr>
      </a:lvl4pPr>
      <a:lvl5pPr algn="ctr" rtl="0" eaLnBrk="0" fontAlgn="base" hangingPunct="0">
        <a:spcBef>
          <a:spcPct val="0"/>
        </a:spcBef>
        <a:spcAft>
          <a:spcPct val="0"/>
        </a:spcAft>
        <a:defRPr sz="4401">
          <a:solidFill>
            <a:schemeClr val="tx1"/>
          </a:solidFill>
          <a:latin typeface="Calibri" pitchFamily="34" charset="0"/>
        </a:defRPr>
      </a:lvl5pPr>
      <a:lvl6pPr marL="457291" algn="ctr" rtl="0" eaLnBrk="1" fontAlgn="base" hangingPunct="1">
        <a:spcBef>
          <a:spcPct val="0"/>
        </a:spcBef>
        <a:spcAft>
          <a:spcPct val="0"/>
        </a:spcAft>
        <a:defRPr sz="4401">
          <a:solidFill>
            <a:schemeClr val="tx1"/>
          </a:solidFill>
          <a:latin typeface="Calibri" pitchFamily="34" charset="0"/>
        </a:defRPr>
      </a:lvl6pPr>
      <a:lvl7pPr marL="914583" algn="ctr" rtl="0" eaLnBrk="1" fontAlgn="base" hangingPunct="1">
        <a:spcBef>
          <a:spcPct val="0"/>
        </a:spcBef>
        <a:spcAft>
          <a:spcPct val="0"/>
        </a:spcAft>
        <a:defRPr sz="4401">
          <a:solidFill>
            <a:schemeClr val="tx1"/>
          </a:solidFill>
          <a:latin typeface="Calibri" pitchFamily="34" charset="0"/>
        </a:defRPr>
      </a:lvl7pPr>
      <a:lvl8pPr marL="1371874" algn="ctr" rtl="0" eaLnBrk="1" fontAlgn="base" hangingPunct="1">
        <a:spcBef>
          <a:spcPct val="0"/>
        </a:spcBef>
        <a:spcAft>
          <a:spcPct val="0"/>
        </a:spcAft>
        <a:defRPr sz="4401">
          <a:solidFill>
            <a:schemeClr val="tx1"/>
          </a:solidFill>
          <a:latin typeface="Calibri" pitchFamily="34" charset="0"/>
        </a:defRPr>
      </a:lvl8pPr>
      <a:lvl9pPr marL="1829166" algn="ctr" rtl="0" eaLnBrk="1" fontAlgn="base" hangingPunct="1">
        <a:spcBef>
          <a:spcPct val="0"/>
        </a:spcBef>
        <a:spcAft>
          <a:spcPct val="0"/>
        </a:spcAft>
        <a:defRPr sz="4401">
          <a:solidFill>
            <a:schemeClr val="tx1"/>
          </a:solidFill>
          <a:latin typeface="Calibri" pitchFamily="34" charset="0"/>
        </a:defRPr>
      </a:lvl9pPr>
    </p:titleStyle>
    <p:bodyStyle>
      <a:lvl1pPr marL="342969" indent="-342969" algn="l" rtl="0" eaLnBrk="0" fontAlgn="base" hangingPunct="0">
        <a:spcBef>
          <a:spcPct val="20000"/>
        </a:spcBef>
        <a:spcAft>
          <a:spcPct val="0"/>
        </a:spcAft>
        <a:buFont typeface="Arial" panose="020B0604020202020204" pitchFamily="34" charset="0"/>
        <a:buChar char="•"/>
        <a:defRPr sz="3201" kern="1200">
          <a:solidFill>
            <a:schemeClr val="tx1"/>
          </a:solidFill>
          <a:latin typeface="+mn-lt"/>
          <a:ea typeface="+mn-ea"/>
          <a:cs typeface="+mn-cs"/>
        </a:defRPr>
      </a:lvl1pPr>
      <a:lvl2pPr marL="743099" indent="-285807" algn="l" rtl="0" eaLnBrk="0" fontAlgn="base" hangingPunct="0">
        <a:spcBef>
          <a:spcPct val="20000"/>
        </a:spcBef>
        <a:spcAft>
          <a:spcPct val="0"/>
        </a:spcAft>
        <a:buFont typeface="Arial" panose="020B0604020202020204" pitchFamily="34" charset="0"/>
        <a:buChar char="–"/>
        <a:defRPr sz="2801" kern="1200">
          <a:solidFill>
            <a:schemeClr val="tx1"/>
          </a:solidFill>
          <a:latin typeface="+mn-lt"/>
          <a:ea typeface="+mn-ea"/>
          <a:cs typeface="+mn-cs"/>
        </a:defRPr>
      </a:lvl2pPr>
      <a:lvl3pPr marL="1143229" indent="-228646"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520" indent="-228646"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811" indent="-228646"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5103"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394"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686"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977"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Logo_ramboll"/>
          <p:cNvSpPr>
            <a:spLocks noChangeAspect="1"/>
          </p:cNvSpPr>
          <p:nvPr userDrawn="1"/>
        </p:nvSpPr>
        <p:spPr>
          <a:xfrm>
            <a:off x="817201" y="6159600"/>
            <a:ext cx="112838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 name="Title Placeholder 1"/>
          <p:cNvSpPr>
            <a:spLocks noGrp="1"/>
          </p:cNvSpPr>
          <p:nvPr>
            <p:ph type="title"/>
          </p:nvPr>
        </p:nvSpPr>
        <p:spPr bwMode="auto">
          <a:xfrm>
            <a:off x="816927" y="452543"/>
            <a:ext cx="10559098"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a:t>Presentation title</a:t>
            </a:r>
            <a:br>
              <a:rPr lang="en-GB" noProof="0" dirty="0"/>
            </a:br>
            <a:r>
              <a:rPr lang="en-GB" noProof="0" dirty="0"/>
              <a:t>(in cyan)</a:t>
            </a:r>
          </a:p>
        </p:txBody>
      </p:sp>
      <p:sp>
        <p:nvSpPr>
          <p:cNvPr id="6" name="Slide Number Placeholder 5"/>
          <p:cNvSpPr>
            <a:spLocks noGrp="1"/>
          </p:cNvSpPr>
          <p:nvPr>
            <p:ph type="sldNum" sz="quarter" idx="4"/>
          </p:nvPr>
        </p:nvSpPr>
        <p:spPr>
          <a:xfrm>
            <a:off x="11364395" y="6282000"/>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solidFill>
                  <a:srgbClr val="000000"/>
                </a:solidFill>
              </a:rPr>
              <a:pPr/>
              <a:t>‹#›</a:t>
            </a:fld>
            <a:endParaRPr lang="en-GB" dirty="0">
              <a:solidFill>
                <a:srgbClr val="000000"/>
              </a:solidFill>
            </a:endParaRPr>
          </a:p>
        </p:txBody>
      </p:sp>
      <p:sp>
        <p:nvSpPr>
          <p:cNvPr id="1031" name="Rectangle 7"/>
          <p:cNvSpPr>
            <a:spLocks noGrp="1" noChangeArrowheads="1"/>
          </p:cNvSpPr>
          <p:nvPr>
            <p:ph type="body" idx="1"/>
          </p:nvPr>
        </p:nvSpPr>
        <p:spPr bwMode="auto">
          <a:xfrm>
            <a:off x="816927" y="1648207"/>
            <a:ext cx="10558676" cy="4060179"/>
          </a:xfrm>
          <a:prstGeom prst="rect">
            <a:avLst/>
          </a:prstGeom>
          <a:noFill/>
          <a:ln w="9525">
            <a:noFill/>
            <a:miter lim="800000"/>
            <a:headEnd/>
            <a:tailEnd/>
          </a:ln>
          <a:effectLst/>
        </p:spPr>
        <p:txBody>
          <a:bodyPr vert="horz" wrap="square" lIns="35999"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SD_FLD_DocumentDate"/>
          <p:cNvSpPr txBox="1"/>
          <p:nvPr/>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algn="r"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
        <p:nvSpPr>
          <p:cNvPr id="8" name="SD_FLD_Name"/>
          <p:cNvSpPr txBox="1"/>
          <p:nvPr/>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algn="r"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Tree>
    <p:extLst>
      <p:ext uri="{BB962C8B-B14F-4D97-AF65-F5344CB8AC3E}">
        <p14:creationId xmlns:p14="http://schemas.microsoft.com/office/powerpoint/2010/main" val="318974913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189" rtl="0" eaLnBrk="1" fontAlgn="base" hangingPunct="1">
        <a:spcBef>
          <a:spcPct val="0"/>
        </a:spcBef>
        <a:spcAft>
          <a:spcPct val="0"/>
        </a:spcAft>
        <a:defRPr sz="2400" b="1" kern="1200" cap="all">
          <a:solidFill>
            <a:schemeClr val="tx2"/>
          </a:solidFill>
          <a:latin typeface="Verdana"/>
          <a:ea typeface="ＭＳ Ｐゴシック" pitchFamily="-111" charset="-128"/>
          <a:cs typeface="ＭＳ Ｐゴシック" pitchFamily="-111" charset="-128"/>
        </a:defRPr>
      </a:lvl1pPr>
      <a:lvl2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2pPr>
      <a:lvl3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3pPr>
      <a:lvl4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4pPr>
      <a:lvl5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5pPr>
      <a:lvl6pPr marL="457189"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6pPr>
      <a:lvl7pPr marL="914377"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7pPr>
      <a:lvl8pPr marL="1371566"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8pPr>
      <a:lvl9pPr marL="1828754"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9pPr>
    </p:titleStyle>
    <p:body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4013"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4013" cy="43529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793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54B5F-D862-4258-981B-6B3CFE9851B0}" type="datetimeFigureOut">
              <a:rPr lang="en-GB" smtClean="0"/>
              <a:t>04/04/2017</a:t>
            </a:fld>
            <a:endParaRPr lang="en-GB"/>
          </a:p>
        </p:txBody>
      </p:sp>
      <p:sp>
        <p:nvSpPr>
          <p:cNvPr id="5" name="Footer Placeholder 4"/>
          <p:cNvSpPr>
            <a:spLocks noGrp="1"/>
          </p:cNvSpPr>
          <p:nvPr>
            <p:ph type="ftr" sz="quarter" idx="3"/>
          </p:nvPr>
        </p:nvSpPr>
        <p:spPr>
          <a:xfrm>
            <a:off x="4038600" y="6357938"/>
            <a:ext cx="4113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09013" y="63579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E426E-35B3-46C5-8FE3-6CF627B1C3F9}" type="slidenum">
              <a:rPr lang="en-GB" smtClean="0"/>
              <a:t>‹#›</a:t>
            </a:fld>
            <a:endParaRPr lang="en-GB"/>
          </a:p>
        </p:txBody>
      </p:sp>
    </p:spTree>
    <p:extLst>
      <p:ext uri="{BB962C8B-B14F-4D97-AF65-F5344CB8AC3E}">
        <p14:creationId xmlns:p14="http://schemas.microsoft.com/office/powerpoint/2010/main" val="2812242868"/>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Logo_ramboll"/>
          <p:cNvSpPr>
            <a:spLocks noChangeAspect="1"/>
          </p:cNvSpPr>
          <p:nvPr userDrawn="1"/>
        </p:nvSpPr>
        <p:spPr>
          <a:xfrm>
            <a:off x="817204" y="6161026"/>
            <a:ext cx="1128381" cy="25565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lumMod val="90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72000" numCol="1" spcCol="0" rtlCol="0" fromWordArt="0" anchor="ctr" anchorCtr="0" forceAA="0" compatLnSpc="1">
            <a:prstTxWarp prst="textNoShape">
              <a:avLst/>
            </a:prstTxWarp>
            <a:noAutofit/>
          </a:bodyPr>
          <a:lstStyle/>
          <a:p>
            <a:pPr algn="ctr" defTabSz="457200">
              <a:spcAft>
                <a:spcPts val="600"/>
              </a:spcAft>
            </a:pPr>
            <a:endParaRPr lang="en-GB" dirty="0">
              <a:solidFill>
                <a:srgbClr val="000000"/>
              </a:solidFill>
            </a:endParaRPr>
          </a:p>
        </p:txBody>
      </p:sp>
      <p:sp>
        <p:nvSpPr>
          <p:cNvPr id="2" name="Title Placeholder 1"/>
          <p:cNvSpPr>
            <a:spLocks noGrp="1"/>
          </p:cNvSpPr>
          <p:nvPr>
            <p:ph type="title"/>
          </p:nvPr>
        </p:nvSpPr>
        <p:spPr bwMode="auto">
          <a:xfrm>
            <a:off x="817201" y="452544"/>
            <a:ext cx="10554062" cy="74788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GB" noProof="0" dirty="0"/>
              <a:t>Presentation title</a:t>
            </a:r>
            <a:br>
              <a:rPr lang="en-GB" noProof="0" dirty="0"/>
            </a:br>
            <a:r>
              <a:rPr lang="en-GB" noProof="0" dirty="0"/>
              <a:t>(in cyan)</a:t>
            </a:r>
          </a:p>
        </p:txBody>
      </p:sp>
      <p:sp>
        <p:nvSpPr>
          <p:cNvPr id="1031" name="Rectangle 7"/>
          <p:cNvSpPr>
            <a:spLocks noGrp="1" noChangeArrowheads="1"/>
          </p:cNvSpPr>
          <p:nvPr>
            <p:ph type="body" idx="1"/>
          </p:nvPr>
        </p:nvSpPr>
        <p:spPr bwMode="auto">
          <a:xfrm>
            <a:off x="817563" y="1648208"/>
            <a:ext cx="10553700" cy="406176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D_FLD_Name"/>
          <p:cNvSpPr txBox="1"/>
          <p:nvPr/>
        </p:nvSpPr>
        <p:spPr bwMode="auto">
          <a:xfrm>
            <a:off x="6092210" y="6129520"/>
            <a:ext cx="5260115" cy="158437"/>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algn="r" defTabSz="457200"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
        <p:nvSpPr>
          <p:cNvPr id="4" name="TextBox 3"/>
          <p:cNvSpPr txBox="1"/>
          <p:nvPr userDrawn="1"/>
        </p:nvSpPr>
        <p:spPr bwMode="auto">
          <a:xfrm>
            <a:off x="10695709" y="6287957"/>
            <a:ext cx="675554" cy="12314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r" defTabSz="457200" eaLnBrk="0" hangingPunct="0">
              <a:spcAft>
                <a:spcPts val="600"/>
              </a:spcAft>
            </a:pPr>
            <a:fld id="{33B8477E-B7F9-A24F-8356-0E2595B7F06F}" type="slidenum">
              <a:rPr lang="en-US" sz="800" smtClean="0">
                <a:solidFill>
                  <a:srgbClr val="000000"/>
                </a:solidFill>
                <a:latin typeface="Verdana"/>
                <a:cs typeface="ＭＳ Ｐゴシック" pitchFamily="-111" charset="-128"/>
              </a:rPr>
              <a:pPr algn="r" defTabSz="457200" eaLnBrk="0" hangingPunct="0">
                <a:spcAft>
                  <a:spcPts val="600"/>
                </a:spcAft>
              </a:pPr>
              <a:t>‹#›</a:t>
            </a:fld>
            <a:endParaRPr lang="en-US" sz="800" dirty="0">
              <a:solidFill>
                <a:srgbClr val="000000"/>
              </a:solidFill>
              <a:latin typeface="Verdana"/>
              <a:cs typeface="ＭＳ Ｐゴシック" pitchFamily="-111" charset="-128"/>
            </a:endParaRPr>
          </a:p>
        </p:txBody>
      </p:sp>
      <p:pic>
        <p:nvPicPr>
          <p:cNvPr id="9" name="Logo_ramboll_white_bmkArt"/>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2590006" y="6319047"/>
            <a:ext cx="1096237" cy="255600"/>
          </a:xfrm>
          <a:prstGeom prst="rect">
            <a:avLst/>
          </a:prstGeom>
        </p:spPr>
      </p:pic>
    </p:spTree>
    <p:extLst>
      <p:ext uri="{BB962C8B-B14F-4D97-AF65-F5344CB8AC3E}">
        <p14:creationId xmlns:p14="http://schemas.microsoft.com/office/powerpoint/2010/main" val="101847862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1" r:id="rId22"/>
    <p:sldLayoutId id="2147483882" r:id="rId23"/>
    <p:sldLayoutId id="2147483883" r:id="rId24"/>
    <p:sldLayoutId id="2147483884" r:id="rId25"/>
    <p:sldLayoutId id="2147483885" r:id="rId26"/>
    <p:sldLayoutId id="2147483886" r:id="rId27"/>
    <p:sldLayoutId id="2147483887" r:id="rId28"/>
    <p:sldLayoutId id="2147483888" r:id="rId29"/>
    <p:sldLayoutId id="2147483889" r:id="rId30"/>
    <p:sldLayoutId id="2147483890"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fontAlgn="base" hangingPunct="1">
        <a:spcBef>
          <a:spcPct val="0"/>
        </a:spcBef>
        <a:spcAft>
          <a:spcPct val="0"/>
        </a:spcAft>
        <a:defRPr sz="2400" b="1" kern="1200" cap="all">
          <a:solidFill>
            <a:schemeClr val="tx2"/>
          </a:solidFill>
          <a:latin typeface="Verdana"/>
          <a:ea typeface="ＭＳ Ｐゴシック" pitchFamily="-111" charset="-128"/>
          <a:cs typeface="ＭＳ Ｐゴシック" pitchFamily="-111" charset="-128"/>
        </a:defRPr>
      </a:lvl1pPr>
      <a:lvl2pPr algn="l" defTabSz="457200"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2pPr>
      <a:lvl3pPr algn="l" defTabSz="457200"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3pPr>
      <a:lvl4pPr algn="l" defTabSz="457200"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4pPr>
      <a:lvl5pPr algn="l" defTabSz="457200"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5pPr>
      <a:lvl6pPr marL="457200" algn="l" defTabSz="457200"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6pPr>
      <a:lvl7pPr marL="914400" algn="l" defTabSz="457200"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7pPr>
      <a:lvl8pPr marL="1371600" algn="l" defTabSz="457200"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8pPr>
      <a:lvl9pPr marL="1828800" algn="l" defTabSz="457200"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9pPr>
    </p:titleStyle>
    <p:bodyStyle>
      <a:lvl1pPr marL="252000" indent="-252000" algn="l" defTabSz="457200" rtl="0" eaLnBrk="1" fontAlgn="base" hangingPunct="1">
        <a:lnSpc>
          <a:spcPct val="100000"/>
        </a:lnSpc>
        <a:spcBef>
          <a:spcPct val="0"/>
        </a:spcBef>
        <a:spcAft>
          <a:spcPts val="1200"/>
        </a:spcAft>
        <a:buFont typeface="Verdana" panose="020B0604030504040204"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200" rtl="0" eaLnBrk="1" fontAlgn="base" hangingPunct="1">
        <a:lnSpc>
          <a:spcPct val="100000"/>
        </a:lnSpc>
        <a:spcBef>
          <a:spcPct val="0"/>
        </a:spcBef>
        <a:spcAft>
          <a:spcPts val="1200"/>
        </a:spcAft>
        <a:buFont typeface="Verdana" panose="020B0604030504040204" pitchFamily="34" charset="0"/>
        <a:buChar char="•"/>
        <a:defRPr sz="1600" kern="1200">
          <a:solidFill>
            <a:schemeClr val="tx1"/>
          </a:solidFill>
          <a:latin typeface="Verdana"/>
          <a:ea typeface="ＭＳ Ｐゴシック" pitchFamily="-111" charset="-128"/>
          <a:cs typeface="+mn-cs"/>
        </a:defRPr>
      </a:lvl2pPr>
      <a:lvl3pPr marL="979200" indent="-252000" algn="l" defTabSz="457200" rtl="0" eaLnBrk="1" fontAlgn="base" hangingPunct="1">
        <a:lnSpc>
          <a:spcPct val="100000"/>
        </a:lnSpc>
        <a:spcBef>
          <a:spcPct val="0"/>
        </a:spcBef>
        <a:spcAft>
          <a:spcPts val="1200"/>
        </a:spcAft>
        <a:buFont typeface="Arial" pitchFamily="34" charset="0"/>
        <a:buChar char="•"/>
        <a:defRPr sz="1400" kern="1200">
          <a:solidFill>
            <a:schemeClr val="tx1"/>
          </a:solidFill>
          <a:latin typeface="Verdana"/>
          <a:ea typeface="ＭＳ Ｐゴシック" pitchFamily="-111" charset="-128"/>
          <a:cs typeface="+mn-cs"/>
        </a:defRPr>
      </a:lvl3pPr>
      <a:lvl4pPr marL="1387350" indent="-285750" algn="l" defTabSz="457200" rtl="0" eaLnBrk="1" fontAlgn="base" hangingPunct="1">
        <a:lnSpc>
          <a:spcPct val="100000"/>
        </a:lnSpc>
        <a:spcBef>
          <a:spcPct val="0"/>
        </a:spcBef>
        <a:spcAft>
          <a:spcPts val="1200"/>
        </a:spcAft>
        <a:buFont typeface="Arial" pitchFamily="34" charset="0"/>
        <a:buChar char="•"/>
        <a:defRPr sz="1400" kern="1200">
          <a:solidFill>
            <a:schemeClr val="tx1"/>
          </a:solidFill>
          <a:latin typeface="Verdana"/>
          <a:ea typeface="ＭＳ Ｐゴシック" pitchFamily="-111" charset="-128"/>
          <a:cs typeface="+mn-cs"/>
        </a:defRPr>
      </a:lvl4pPr>
      <a:lvl5pPr marL="1700550" indent="-285750" algn="l" defTabSz="457200" rtl="0" eaLnBrk="1" fontAlgn="base" hangingPunct="1">
        <a:lnSpc>
          <a:spcPct val="100000"/>
        </a:lnSpc>
        <a:spcBef>
          <a:spcPct val="0"/>
        </a:spcBef>
        <a:spcAft>
          <a:spcPts val="1200"/>
        </a:spcAft>
        <a:buFont typeface="Arial" pitchFamily="34" charset="0"/>
        <a:buChar char="•"/>
        <a:defRPr sz="1400" kern="1200">
          <a:solidFill>
            <a:schemeClr val="tx1"/>
          </a:solidFill>
          <a:latin typeface="Verdana"/>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3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Logo_ramboll"/>
          <p:cNvSpPr>
            <a:spLocks noChangeAspect="1"/>
          </p:cNvSpPr>
          <p:nvPr userDrawn="1"/>
        </p:nvSpPr>
        <p:spPr>
          <a:xfrm>
            <a:off x="817204" y="6161026"/>
            <a:ext cx="1128381" cy="25565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lumMod val="90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72000" numCol="1" spcCol="0" rtlCol="0" fromWordArt="0" anchor="ctr" anchorCtr="0" forceAA="0" compatLnSpc="1">
            <a:prstTxWarp prst="textNoShape">
              <a:avLst/>
            </a:prstTxWarp>
            <a:noAutofit/>
          </a:bodyPr>
          <a:lstStyle/>
          <a:p>
            <a:pPr algn="ctr" defTabSz="457200">
              <a:spcAft>
                <a:spcPts val="600"/>
              </a:spcAft>
            </a:pPr>
            <a:endParaRPr lang="en-GB" dirty="0">
              <a:solidFill>
                <a:srgbClr val="000000"/>
              </a:solidFill>
            </a:endParaRPr>
          </a:p>
        </p:txBody>
      </p:sp>
      <p:pic>
        <p:nvPicPr>
          <p:cNvPr id="5" name="Logo_ramboll_bmkArt"/>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a:off x="817201" y="6161026"/>
            <a:ext cx="2052860" cy="255659"/>
          </a:xfrm>
          <a:prstGeom prst="rect">
            <a:avLst/>
          </a:prstGeom>
        </p:spPr>
      </p:pic>
      <p:sp>
        <p:nvSpPr>
          <p:cNvPr id="2" name="Title Placeholder 1"/>
          <p:cNvSpPr>
            <a:spLocks noGrp="1"/>
          </p:cNvSpPr>
          <p:nvPr>
            <p:ph type="title"/>
          </p:nvPr>
        </p:nvSpPr>
        <p:spPr bwMode="auto">
          <a:xfrm>
            <a:off x="817201" y="452544"/>
            <a:ext cx="10554062" cy="74788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GB" noProof="0" dirty="0"/>
              <a:t>Presentation title</a:t>
            </a:r>
            <a:br>
              <a:rPr lang="en-GB" noProof="0" dirty="0"/>
            </a:br>
            <a:r>
              <a:rPr lang="en-GB" noProof="0" dirty="0"/>
              <a:t>(in cyan)</a:t>
            </a:r>
          </a:p>
        </p:txBody>
      </p:sp>
      <p:sp>
        <p:nvSpPr>
          <p:cNvPr id="1031" name="Rectangle 7"/>
          <p:cNvSpPr>
            <a:spLocks noGrp="1" noChangeArrowheads="1"/>
          </p:cNvSpPr>
          <p:nvPr>
            <p:ph type="body" idx="1"/>
          </p:nvPr>
        </p:nvSpPr>
        <p:spPr bwMode="auto">
          <a:xfrm>
            <a:off x="817563" y="1648208"/>
            <a:ext cx="10553700" cy="406176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D_FLD_Name"/>
          <p:cNvSpPr txBox="1"/>
          <p:nvPr/>
        </p:nvSpPr>
        <p:spPr bwMode="auto">
          <a:xfrm>
            <a:off x="6092210" y="6129520"/>
            <a:ext cx="5260115" cy="158437"/>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algn="r" defTabSz="457200"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
        <p:nvSpPr>
          <p:cNvPr id="4" name="TextBox 3"/>
          <p:cNvSpPr txBox="1"/>
          <p:nvPr userDrawn="1"/>
        </p:nvSpPr>
        <p:spPr bwMode="auto">
          <a:xfrm>
            <a:off x="10695709" y="6287957"/>
            <a:ext cx="675554" cy="12314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r" defTabSz="457200" eaLnBrk="0" hangingPunct="0">
              <a:spcAft>
                <a:spcPts val="600"/>
              </a:spcAft>
            </a:pPr>
            <a:fld id="{33B8477E-B7F9-A24F-8356-0E2595B7F06F}" type="slidenum">
              <a:rPr lang="en-US" sz="800" smtClean="0">
                <a:solidFill>
                  <a:srgbClr val="000000"/>
                </a:solidFill>
                <a:latin typeface="Verdana"/>
                <a:cs typeface="ＭＳ Ｐゴシック" pitchFamily="-111" charset="-128"/>
              </a:rPr>
              <a:pPr algn="r" defTabSz="457200" eaLnBrk="0" hangingPunct="0">
                <a:spcAft>
                  <a:spcPts val="600"/>
                </a:spcAft>
              </a:pPr>
              <a:t>‹#›</a:t>
            </a:fld>
            <a:endParaRPr lang="en-US" sz="800" dirty="0">
              <a:solidFill>
                <a:srgbClr val="000000"/>
              </a:solidFill>
              <a:latin typeface="Verdana"/>
              <a:cs typeface="ＭＳ Ｐゴシック" pitchFamily="-111" charset="-128"/>
            </a:endParaRPr>
          </a:p>
        </p:txBody>
      </p:sp>
    </p:spTree>
    <p:extLst>
      <p:ext uri="{BB962C8B-B14F-4D97-AF65-F5344CB8AC3E}">
        <p14:creationId xmlns:p14="http://schemas.microsoft.com/office/powerpoint/2010/main" val="78610722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 id="2147483912" r:id="rId21"/>
    <p:sldLayoutId id="2147483913" r:id="rId22"/>
    <p:sldLayoutId id="2147483914" r:id="rId23"/>
    <p:sldLayoutId id="2147483915" r:id="rId24"/>
    <p:sldLayoutId id="2147483916" r:id="rId25"/>
    <p:sldLayoutId id="2147483917" r:id="rId26"/>
    <p:sldLayoutId id="2147483918" r:id="rId27"/>
    <p:sldLayoutId id="2147483919" r:id="rId28"/>
    <p:sldLayoutId id="2147483920" r:id="rId29"/>
    <p:sldLayoutId id="2147483921" r:id="rId30"/>
    <p:sldLayoutId id="2147483922"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fontAlgn="base" hangingPunct="1">
        <a:spcBef>
          <a:spcPct val="0"/>
        </a:spcBef>
        <a:spcAft>
          <a:spcPct val="0"/>
        </a:spcAft>
        <a:defRPr sz="2400" b="1" kern="1200" cap="all">
          <a:solidFill>
            <a:schemeClr val="tx2"/>
          </a:solidFill>
          <a:latin typeface="Verdana"/>
          <a:ea typeface="ＭＳ Ｐゴシック" pitchFamily="-111" charset="-128"/>
          <a:cs typeface="ＭＳ Ｐゴシック" pitchFamily="-111" charset="-128"/>
        </a:defRPr>
      </a:lvl1pPr>
      <a:lvl2pPr algn="l" defTabSz="457200"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2pPr>
      <a:lvl3pPr algn="l" defTabSz="457200"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3pPr>
      <a:lvl4pPr algn="l" defTabSz="457200"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4pPr>
      <a:lvl5pPr algn="l" defTabSz="457200"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5pPr>
      <a:lvl6pPr marL="457200" algn="l" defTabSz="457200"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6pPr>
      <a:lvl7pPr marL="914400" algn="l" defTabSz="457200"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7pPr>
      <a:lvl8pPr marL="1371600" algn="l" defTabSz="457200"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8pPr>
      <a:lvl9pPr marL="1828800" algn="l" defTabSz="457200"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9pPr>
    </p:titleStyle>
    <p:bodyStyle>
      <a:lvl1pPr marL="252000" indent="-252000" algn="l" defTabSz="457200" rtl="0" eaLnBrk="1" fontAlgn="base" hangingPunct="1">
        <a:lnSpc>
          <a:spcPct val="100000"/>
        </a:lnSpc>
        <a:spcBef>
          <a:spcPct val="0"/>
        </a:spcBef>
        <a:spcAft>
          <a:spcPts val="1200"/>
        </a:spcAft>
        <a:buFont typeface="Verdana" panose="020B0604030504040204"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200" rtl="0" eaLnBrk="1" fontAlgn="base" hangingPunct="1">
        <a:lnSpc>
          <a:spcPct val="100000"/>
        </a:lnSpc>
        <a:spcBef>
          <a:spcPct val="0"/>
        </a:spcBef>
        <a:spcAft>
          <a:spcPts val="1200"/>
        </a:spcAft>
        <a:buFont typeface="Verdana" panose="020B0604030504040204" pitchFamily="34" charset="0"/>
        <a:buChar char="•"/>
        <a:defRPr sz="1600" kern="1200">
          <a:solidFill>
            <a:schemeClr val="tx1"/>
          </a:solidFill>
          <a:latin typeface="Verdana"/>
          <a:ea typeface="ＭＳ Ｐゴシック" pitchFamily="-111" charset="-128"/>
          <a:cs typeface="+mn-cs"/>
        </a:defRPr>
      </a:lvl2pPr>
      <a:lvl3pPr marL="979200" indent="-252000" algn="l" defTabSz="457200" rtl="0" eaLnBrk="1" fontAlgn="base" hangingPunct="1">
        <a:lnSpc>
          <a:spcPct val="100000"/>
        </a:lnSpc>
        <a:spcBef>
          <a:spcPct val="0"/>
        </a:spcBef>
        <a:spcAft>
          <a:spcPts val="1200"/>
        </a:spcAft>
        <a:buFont typeface="Arial" pitchFamily="34" charset="0"/>
        <a:buChar char="•"/>
        <a:defRPr sz="1400" kern="1200">
          <a:solidFill>
            <a:schemeClr val="tx1"/>
          </a:solidFill>
          <a:latin typeface="Verdana"/>
          <a:ea typeface="ＭＳ Ｐゴシック" pitchFamily="-111" charset="-128"/>
          <a:cs typeface="+mn-cs"/>
        </a:defRPr>
      </a:lvl3pPr>
      <a:lvl4pPr marL="1387350" indent="-285750" algn="l" defTabSz="457200" rtl="0" eaLnBrk="1" fontAlgn="base" hangingPunct="1">
        <a:lnSpc>
          <a:spcPct val="100000"/>
        </a:lnSpc>
        <a:spcBef>
          <a:spcPct val="0"/>
        </a:spcBef>
        <a:spcAft>
          <a:spcPts val="1200"/>
        </a:spcAft>
        <a:buFont typeface="Arial" pitchFamily="34" charset="0"/>
        <a:buChar char="•"/>
        <a:defRPr sz="1400" kern="1200">
          <a:solidFill>
            <a:schemeClr val="tx1"/>
          </a:solidFill>
          <a:latin typeface="Verdana"/>
          <a:ea typeface="ＭＳ Ｐゴシック" pitchFamily="-111" charset="-128"/>
          <a:cs typeface="+mn-cs"/>
        </a:defRPr>
      </a:lvl4pPr>
      <a:lvl5pPr marL="1700550" indent="-285750" algn="l" defTabSz="457200" rtl="0" eaLnBrk="1" fontAlgn="base" hangingPunct="1">
        <a:lnSpc>
          <a:spcPct val="100000"/>
        </a:lnSpc>
        <a:spcBef>
          <a:spcPct val="0"/>
        </a:spcBef>
        <a:spcAft>
          <a:spcPts val="1200"/>
        </a:spcAft>
        <a:buFont typeface="Arial" pitchFamily="34" charset="0"/>
        <a:buChar char="•"/>
        <a:defRPr sz="1400" kern="1200">
          <a:solidFill>
            <a:schemeClr val="tx1"/>
          </a:solidFill>
          <a:latin typeface="Verdana"/>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3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Logo_ramboll"/>
          <p:cNvSpPr>
            <a:spLocks noChangeAspect="1"/>
          </p:cNvSpPr>
          <p:nvPr userDrawn="1"/>
        </p:nvSpPr>
        <p:spPr>
          <a:xfrm>
            <a:off x="817201" y="6159600"/>
            <a:ext cx="112838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 name="Title Placeholder 1"/>
          <p:cNvSpPr>
            <a:spLocks noGrp="1"/>
          </p:cNvSpPr>
          <p:nvPr>
            <p:ph type="title"/>
          </p:nvPr>
        </p:nvSpPr>
        <p:spPr bwMode="auto">
          <a:xfrm>
            <a:off x="816927" y="452543"/>
            <a:ext cx="10559098"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a:t>Presentation title</a:t>
            </a:r>
            <a:br>
              <a:rPr lang="en-GB" noProof="0" dirty="0"/>
            </a:br>
            <a:r>
              <a:rPr lang="en-GB" noProof="0" dirty="0"/>
              <a:t>(in cyan)</a:t>
            </a:r>
          </a:p>
        </p:txBody>
      </p:sp>
      <p:sp>
        <p:nvSpPr>
          <p:cNvPr id="6" name="Slide Number Placeholder 5"/>
          <p:cNvSpPr>
            <a:spLocks noGrp="1"/>
          </p:cNvSpPr>
          <p:nvPr>
            <p:ph type="sldNum" sz="quarter" idx="4"/>
          </p:nvPr>
        </p:nvSpPr>
        <p:spPr>
          <a:xfrm>
            <a:off x="11364395" y="6282000"/>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solidFill>
                  <a:srgbClr val="000000"/>
                </a:solidFill>
              </a:rPr>
              <a:pPr/>
              <a:t>‹#›</a:t>
            </a:fld>
            <a:endParaRPr lang="en-GB" dirty="0">
              <a:solidFill>
                <a:srgbClr val="000000"/>
              </a:solidFill>
            </a:endParaRPr>
          </a:p>
        </p:txBody>
      </p:sp>
      <p:sp>
        <p:nvSpPr>
          <p:cNvPr id="1031" name="Rectangle 7"/>
          <p:cNvSpPr>
            <a:spLocks noGrp="1" noChangeArrowheads="1"/>
          </p:cNvSpPr>
          <p:nvPr>
            <p:ph type="body" idx="1"/>
          </p:nvPr>
        </p:nvSpPr>
        <p:spPr bwMode="auto">
          <a:xfrm>
            <a:off x="816927" y="1648207"/>
            <a:ext cx="10558676" cy="4060179"/>
          </a:xfrm>
          <a:prstGeom prst="rect">
            <a:avLst/>
          </a:prstGeom>
          <a:noFill/>
          <a:ln w="9525">
            <a:noFill/>
            <a:miter lim="800000"/>
            <a:headEnd/>
            <a:tailEnd/>
          </a:ln>
          <a:effectLst/>
        </p:spPr>
        <p:txBody>
          <a:bodyPr vert="horz" wrap="square" lIns="35999"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SD_FLD_DocumentDate"/>
          <p:cNvSpPr txBox="1"/>
          <p:nvPr/>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algn="r"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
        <p:nvSpPr>
          <p:cNvPr id="8" name="SD_FLD_Name"/>
          <p:cNvSpPr txBox="1"/>
          <p:nvPr/>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algn="r" eaLnBrk="0" hangingPunct="0">
              <a:spcBef>
                <a:spcPts val="480"/>
              </a:spcBef>
              <a:spcAft>
                <a:spcPts val="0"/>
              </a:spcAft>
            </a:pPr>
            <a:endParaRPr lang="en-GB" sz="800" cap="all" dirty="0">
              <a:solidFill>
                <a:srgbClr val="000000"/>
              </a:solidFill>
              <a:latin typeface="Verdana"/>
              <a:cs typeface="ＭＳ Ｐゴシック" pitchFamily="-111" charset="-128"/>
            </a:endParaRPr>
          </a:p>
        </p:txBody>
      </p:sp>
    </p:spTree>
    <p:extLst>
      <p:ext uri="{BB962C8B-B14F-4D97-AF65-F5344CB8AC3E}">
        <p14:creationId xmlns:p14="http://schemas.microsoft.com/office/powerpoint/2010/main" val="1386655204"/>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 id="2147483956" r:id="rId19"/>
    <p:sldLayoutId id="2147483957"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189" rtl="0" eaLnBrk="1" fontAlgn="base" hangingPunct="1">
        <a:spcBef>
          <a:spcPct val="0"/>
        </a:spcBef>
        <a:spcAft>
          <a:spcPct val="0"/>
        </a:spcAft>
        <a:defRPr sz="2400" b="1" i="0" u="none" kern="1200" cap="all">
          <a:solidFill>
            <a:schemeClr val="tx2"/>
          </a:solidFill>
          <a:latin typeface="Verdana"/>
          <a:ea typeface="ＭＳ Ｐゴシック" pitchFamily="-111" charset="-128"/>
          <a:cs typeface="ＭＳ Ｐゴシック" pitchFamily="-111" charset="-128"/>
        </a:defRPr>
      </a:lvl1pPr>
      <a:lvl2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2pPr>
      <a:lvl3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3pPr>
      <a:lvl4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4pPr>
      <a:lvl5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5pPr>
      <a:lvl6pPr marL="457189"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6pPr>
      <a:lvl7pPr marL="914377"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7pPr>
      <a:lvl8pPr marL="1371566"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8pPr>
      <a:lvl9pPr marL="1828754"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9pPr>
    </p:titleStyle>
    <p:body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08107" y="609741"/>
            <a:ext cx="7774199" cy="2610454"/>
          </a:xfrm>
        </p:spPr>
        <p:txBody>
          <a:bodyPr/>
          <a:lstStyle/>
          <a:p>
            <a:pPr eaLnBrk="1" hangingPunct="1"/>
            <a:r>
              <a:rPr lang="en-US" altLang="en-US" sz="4001" b="1" dirty="0">
                <a:ea typeface="ＭＳ Ｐゴシック" panose="020B0600070205080204" pitchFamily="34" charset="-128"/>
              </a:rPr>
              <a:t>CARBON MANAGEMENT FOR PORT AND NAVIGATION INFRASTRUCTURE</a:t>
            </a:r>
          </a:p>
        </p:txBody>
      </p:sp>
      <p:sp>
        <p:nvSpPr>
          <p:cNvPr id="2052" name="Rectangle 3"/>
          <p:cNvSpPr>
            <a:spLocks noGrp="1" noChangeArrowheads="1"/>
          </p:cNvSpPr>
          <p:nvPr>
            <p:ph type="subTitle" idx="1"/>
          </p:nvPr>
        </p:nvSpPr>
        <p:spPr>
          <a:xfrm>
            <a:off x="2818606" y="2896394"/>
            <a:ext cx="6629400" cy="3048706"/>
          </a:xfrm>
        </p:spPr>
        <p:txBody>
          <a:bodyPr/>
          <a:lstStyle/>
          <a:p>
            <a:pPr eaLnBrk="1" hangingPunct="1">
              <a:lnSpc>
                <a:spcPct val="80000"/>
              </a:lnSpc>
            </a:pPr>
            <a:r>
              <a:rPr lang="en-US" altLang="en-US" sz="2400" dirty="0">
                <a:ea typeface="ＭＳ Ｐゴシック" panose="020B0600070205080204" pitchFamily="34" charset="-128"/>
              </a:rPr>
              <a:t>PIANC Work Group (WG) 188</a:t>
            </a:r>
          </a:p>
          <a:p>
            <a:pPr eaLnBrk="1" hangingPunct="1">
              <a:lnSpc>
                <a:spcPct val="80000"/>
              </a:lnSpc>
            </a:pPr>
            <a:r>
              <a:rPr lang="en-US" altLang="en-US" sz="2400" dirty="0" smtClean="0">
                <a:ea typeface="ＭＳ Ｐゴシック" panose="020B0600070205080204" pitchFamily="34" charset="-128"/>
              </a:rPr>
              <a:t>Working Group Member: Lisa Wunder</a:t>
            </a:r>
          </a:p>
          <a:p>
            <a:pPr eaLnBrk="1" hangingPunct="1">
              <a:lnSpc>
                <a:spcPct val="80000"/>
              </a:lnSpc>
            </a:pPr>
            <a:r>
              <a:rPr lang="en-US" altLang="en-US" sz="2400" dirty="0" smtClean="0">
                <a:ea typeface="ＭＳ Ｐゴシック" panose="020B0600070205080204" pitchFamily="34" charset="-128"/>
              </a:rPr>
              <a:t>Port of Los Angeles</a:t>
            </a:r>
            <a:endParaRPr lang="en-US" altLang="en-US" sz="2400" dirty="0">
              <a:ea typeface="ＭＳ Ｐゴシック" panose="020B0600070205080204" pitchFamily="34" charset="-128"/>
            </a:endParaRPr>
          </a:p>
          <a:p>
            <a:pPr eaLnBrk="1" hangingPunct="1">
              <a:lnSpc>
                <a:spcPct val="80000"/>
              </a:lnSpc>
            </a:pPr>
            <a:endParaRPr lang="en-US" altLang="en-US" sz="2400" dirty="0">
              <a:ea typeface="ＭＳ Ｐゴシック" panose="020B0600070205080204" pitchFamily="34" charset="-128"/>
            </a:endParaRPr>
          </a:p>
          <a:p>
            <a:pPr eaLnBrk="1" hangingPunct="1">
              <a:lnSpc>
                <a:spcPct val="80000"/>
              </a:lnSpc>
            </a:pPr>
            <a:endParaRPr lang="en-US" altLang="en-US" sz="2400" dirty="0">
              <a:ea typeface="ＭＳ Ｐゴシック" panose="020B0600070205080204" pitchFamily="34" charset="-128"/>
            </a:endParaRPr>
          </a:p>
          <a:p>
            <a:pPr eaLnBrk="1" hangingPunct="1">
              <a:lnSpc>
                <a:spcPct val="80000"/>
              </a:lnSpc>
            </a:pPr>
            <a:endParaRPr lang="en-US" altLang="en-US" sz="2400" dirty="0">
              <a:ea typeface="ＭＳ Ｐゴシック" panose="020B0600070205080204" pitchFamily="34" charset="-128"/>
            </a:endParaRPr>
          </a:p>
          <a:p>
            <a:pPr eaLnBrk="1" hangingPunct="1">
              <a:lnSpc>
                <a:spcPct val="80000"/>
              </a:lnSpc>
            </a:pPr>
            <a:r>
              <a:rPr lang="en-US" altLang="en-US" sz="2400" dirty="0" smtClean="0">
                <a:ea typeface="ＭＳ Ｐゴシック" panose="020B0600070205080204" pitchFamily="34" charset="-128"/>
              </a:rPr>
              <a:t>AAPA Environment Committee Meeting</a:t>
            </a:r>
            <a:endParaRPr lang="en-US" altLang="en-US" sz="2400" dirty="0">
              <a:ea typeface="ＭＳ Ｐゴシック" panose="020B0600070205080204" pitchFamily="34" charset="-128"/>
            </a:endParaRPr>
          </a:p>
          <a:p>
            <a:pPr eaLnBrk="1" hangingPunct="1">
              <a:lnSpc>
                <a:spcPct val="80000"/>
              </a:lnSpc>
            </a:pPr>
            <a:r>
              <a:rPr lang="en-US" altLang="en-US" sz="2400" dirty="0" smtClean="0">
                <a:ea typeface="ＭＳ Ｐゴシック" panose="020B0600070205080204" pitchFamily="34" charset="-128"/>
              </a:rPr>
              <a:t>April </a:t>
            </a:r>
            <a:r>
              <a:rPr lang="en-US" altLang="en-US" sz="2400" dirty="0">
                <a:ea typeface="ＭＳ Ｐゴシック" panose="020B0600070205080204" pitchFamily="34" charset="-128"/>
              </a:rPr>
              <a:t>27, 2017</a:t>
            </a:r>
          </a:p>
          <a:p>
            <a:pPr eaLnBrk="1" hangingPunct="1">
              <a:lnSpc>
                <a:spcPct val="80000"/>
              </a:lnSpc>
            </a:pPr>
            <a:r>
              <a:rPr lang="en-US" altLang="en-US" sz="2400" dirty="0" smtClean="0">
                <a:ea typeface="ＭＳ Ｐゴシック" panose="020B0600070205080204" pitchFamily="34" charset="-128"/>
              </a:rPr>
              <a:t>Long Beach, California</a:t>
            </a:r>
            <a:endParaRPr lang="en-US" altLang="en-US" sz="2400" dirty="0">
              <a:ea typeface="ＭＳ Ｐゴシック" panose="020B0600070205080204" pitchFamily="34" charset="-128"/>
            </a:endParaRPr>
          </a:p>
          <a:p>
            <a:pPr eaLnBrk="1" hangingPunct="1">
              <a:lnSpc>
                <a:spcPct val="80000"/>
              </a:lnSpc>
            </a:pPr>
            <a:endParaRPr lang="en-US" altLang="en-US" sz="2400" dirty="0">
              <a:ea typeface="ＭＳ Ｐゴシック" panose="020B0600070205080204" pitchFamily="34" charset="-128"/>
            </a:endParaRPr>
          </a:p>
        </p:txBody>
      </p:sp>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3099" indent="-285807" eaLnBrk="0" hangingPunct="0">
              <a:defRPr>
                <a:solidFill>
                  <a:schemeClr val="tx1"/>
                </a:solidFill>
                <a:latin typeface="Arial" panose="020B0604020202020204" pitchFamily="34" charset="0"/>
                <a:ea typeface="ＭＳ Ｐゴシック" panose="020B0600070205080204" pitchFamily="34" charset="-128"/>
              </a:defRPr>
            </a:lvl2pPr>
            <a:lvl3pPr marL="1143229" indent="-228646" eaLnBrk="0" hangingPunct="0">
              <a:defRPr>
                <a:solidFill>
                  <a:schemeClr val="tx1"/>
                </a:solidFill>
                <a:latin typeface="Arial" panose="020B0604020202020204" pitchFamily="34" charset="0"/>
                <a:ea typeface="ＭＳ Ｐゴシック" panose="020B0600070205080204" pitchFamily="34" charset="-128"/>
              </a:defRPr>
            </a:lvl3pPr>
            <a:lvl4pPr marL="1600520" indent="-228646" eaLnBrk="0" hangingPunct="0">
              <a:defRPr>
                <a:solidFill>
                  <a:schemeClr val="tx1"/>
                </a:solidFill>
                <a:latin typeface="Arial" panose="020B0604020202020204" pitchFamily="34" charset="0"/>
                <a:ea typeface="ＭＳ Ｐゴシック" panose="020B0600070205080204" pitchFamily="34" charset="-128"/>
              </a:defRPr>
            </a:lvl4pPr>
            <a:lvl5pPr marL="2057811" indent="-228646" eaLnBrk="0" hangingPunct="0">
              <a:defRPr>
                <a:solidFill>
                  <a:schemeClr val="tx1"/>
                </a:solidFill>
                <a:latin typeface="Arial" panose="020B0604020202020204" pitchFamily="34" charset="0"/>
                <a:ea typeface="ＭＳ Ｐゴシック" panose="020B0600070205080204" pitchFamily="34" charset="-128"/>
              </a:defRPr>
            </a:lvl5pPr>
            <a:lvl6pPr marL="2515103" indent="-2286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2394" indent="-2286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686" indent="-2286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977" indent="-22864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FF13590-0B32-4669-A9EA-E24BDCD4D0A0}" type="slidenum">
              <a:rPr lang="en-US" altLang="en-US"/>
              <a:pPr eaLnBrk="1" hangingPunct="1"/>
              <a:t>1</a:t>
            </a:fld>
            <a:endParaRPr lang="en-US" altLang="en-US"/>
          </a:p>
        </p:txBody>
      </p:sp>
    </p:spTree>
    <p:extLst>
      <p:ext uri="{BB962C8B-B14F-4D97-AF65-F5344CB8AC3E}">
        <p14:creationId xmlns:p14="http://schemas.microsoft.com/office/powerpoint/2010/main" val="301468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itle 2"/>
          <p:cNvSpPr>
            <a:spLocks noGrp="1"/>
          </p:cNvSpPr>
          <p:nvPr>
            <p:ph type="ctrTitle"/>
          </p:nvPr>
        </p:nvSpPr>
        <p:spPr/>
        <p:txBody>
          <a:bodyPr/>
          <a:lstStyle/>
          <a:p>
            <a:r>
              <a:rPr lang="en-US" dirty="0"/>
              <a:t>examples</a:t>
            </a:r>
          </a:p>
        </p:txBody>
      </p:sp>
      <p:sp>
        <p:nvSpPr>
          <p:cNvPr id="4" name="Subtitle 3"/>
          <p:cNvSpPr>
            <a:spLocks noGrp="1"/>
          </p:cNvSpPr>
          <p:nvPr>
            <p:ph type="subTitle" sz="quarter" idx="1"/>
          </p:nvPr>
        </p:nvSpPr>
        <p:spPr/>
        <p:txBody>
          <a:bodyPr/>
          <a:lstStyle/>
          <a:p>
            <a:r>
              <a:rPr lang="en-US" dirty="0"/>
              <a:t>Maritime carbon management</a:t>
            </a:r>
          </a:p>
        </p:txBody>
      </p:sp>
      <p:pic>
        <p:nvPicPr>
          <p:cNvPr id="5" name="Picture Placeholder 7"/>
          <p:cNvPicPr>
            <a:picLocks noChangeAspect="1"/>
          </p:cNvPicPr>
          <p:nvPr/>
        </p:nvPicPr>
        <p:blipFill rotWithShape="1">
          <a:blip r:embed="rId2" cstate="print">
            <a:extLst>
              <a:ext uri="{28A0092B-C50C-407E-A947-70E740481C1C}">
                <a14:useLocalDpi xmlns:a14="http://schemas.microsoft.com/office/drawing/2010/main"/>
              </a:ext>
            </a:extLst>
          </a:blip>
          <a:srcRect l="-3"/>
          <a:stretch/>
        </p:blipFill>
        <p:spPr bwMode="auto">
          <a:xfrm>
            <a:off x="-5874" y="-19526"/>
            <a:ext cx="12190413" cy="2916000"/>
          </a:xfrm>
          <a:prstGeom prst="rect">
            <a:avLst/>
          </a:prstGeom>
          <a:noFill/>
          <a:ln w="9525">
            <a:noFill/>
            <a:miter lim="800000"/>
            <a:headEnd/>
            <a:tailEnd/>
          </a:ln>
          <a:effectLst/>
        </p:spPr>
      </p:pic>
    </p:spTree>
    <p:extLst>
      <p:ext uri="{BB962C8B-B14F-4D97-AF65-F5344CB8AC3E}">
        <p14:creationId xmlns:p14="http://schemas.microsoft.com/office/powerpoint/2010/main" val="12622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16927" y="1981994"/>
            <a:ext cx="8250079" cy="4063354"/>
          </a:xfrm>
        </p:spPr>
        <p:txBody>
          <a:bodyPr/>
          <a:lstStyle/>
          <a:p>
            <a:pPr>
              <a:spcBef>
                <a:spcPts val="600"/>
              </a:spcBef>
              <a:spcAft>
                <a:spcPts val="600"/>
              </a:spcAft>
            </a:pPr>
            <a:r>
              <a:rPr lang="en-GB" sz="2000" dirty="0"/>
              <a:t>Designed to support</a:t>
            </a:r>
          </a:p>
          <a:p>
            <a:pPr lvl="1">
              <a:spcBef>
                <a:spcPts val="600"/>
              </a:spcBef>
              <a:spcAft>
                <a:spcPts val="600"/>
              </a:spcAft>
              <a:buFont typeface="Verdana" panose="020B0604030504040204" pitchFamily="34" charset="0"/>
              <a:buChar char="‒"/>
            </a:pPr>
            <a:r>
              <a:rPr lang="en-US" sz="1800" dirty="0"/>
              <a:t>A long-term vision and future success as a thriving, working port</a:t>
            </a:r>
          </a:p>
          <a:p>
            <a:pPr lvl="1">
              <a:spcBef>
                <a:spcPts val="600"/>
              </a:spcBef>
              <a:spcAft>
                <a:spcPts val="600"/>
              </a:spcAft>
              <a:buFont typeface="Verdana" panose="020B0604030504040204" pitchFamily="34" charset="0"/>
              <a:buChar char="‒"/>
            </a:pPr>
            <a:r>
              <a:rPr lang="en-US" sz="1800" dirty="0"/>
              <a:t>Port Master Plan and Strategic Plan</a:t>
            </a:r>
          </a:p>
          <a:p>
            <a:pPr lvl="1">
              <a:spcBef>
                <a:spcPts val="600"/>
              </a:spcBef>
              <a:spcAft>
                <a:spcPts val="600"/>
              </a:spcAft>
              <a:buFont typeface="Verdana" panose="020B0604030504040204" pitchFamily="34" charset="0"/>
              <a:buChar char="‒"/>
            </a:pPr>
            <a:r>
              <a:rPr lang="en-US" sz="1800" dirty="0"/>
              <a:t>The Green Port Policy</a:t>
            </a:r>
          </a:p>
          <a:p>
            <a:pPr lvl="1">
              <a:spcBef>
                <a:spcPts val="600"/>
              </a:spcBef>
              <a:spcAft>
                <a:spcPts val="600"/>
              </a:spcAft>
              <a:buFont typeface="Verdana" panose="020B0604030504040204" pitchFamily="34" charset="0"/>
              <a:buChar char="‒"/>
            </a:pPr>
            <a:r>
              <a:rPr lang="en-US" sz="1800" dirty="0"/>
              <a:t>State regulations designed to reduce GHG </a:t>
            </a:r>
            <a:r>
              <a:rPr lang="en-US" sz="1800" dirty="0" smtClean="0"/>
              <a:t>emissions</a:t>
            </a:r>
          </a:p>
          <a:p>
            <a:pPr lvl="1">
              <a:spcBef>
                <a:spcPts val="600"/>
              </a:spcBef>
              <a:spcAft>
                <a:spcPts val="600"/>
              </a:spcAft>
              <a:buFont typeface="Verdana" panose="020B0604030504040204" pitchFamily="34" charset="0"/>
              <a:buChar char="‒"/>
            </a:pPr>
            <a:r>
              <a:rPr lang="en-US" sz="1800" dirty="0" smtClean="0"/>
              <a:t>Interagency interaction </a:t>
            </a:r>
            <a:r>
              <a:rPr lang="en-US" sz="1800" dirty="0"/>
              <a:t>with other </a:t>
            </a:r>
            <a:r>
              <a:rPr lang="en-US" sz="1800" dirty="0" smtClean="0"/>
              <a:t>city/regional/agency entities</a:t>
            </a:r>
            <a:endParaRPr lang="en-US" sz="1800" dirty="0"/>
          </a:p>
          <a:p>
            <a:pPr>
              <a:spcBef>
                <a:spcPts val="600"/>
              </a:spcBef>
              <a:spcAft>
                <a:spcPts val="600"/>
              </a:spcAft>
            </a:pPr>
            <a:r>
              <a:rPr lang="en-US" sz="2000" dirty="0" smtClean="0"/>
              <a:t>Framework to </a:t>
            </a:r>
            <a:r>
              <a:rPr lang="en-US" sz="2000" dirty="0"/>
              <a:t>reduce future emissions</a:t>
            </a:r>
          </a:p>
          <a:p>
            <a:pPr lvl="1">
              <a:spcBef>
                <a:spcPts val="600"/>
              </a:spcBef>
              <a:spcAft>
                <a:spcPts val="600"/>
              </a:spcAft>
              <a:buFont typeface="Verdana" panose="020B0604030504040204" pitchFamily="34" charset="0"/>
              <a:buChar char="‒"/>
            </a:pPr>
            <a:r>
              <a:rPr lang="en-US" sz="1800" dirty="0"/>
              <a:t>New Projects: planning/design/environmental review process</a:t>
            </a:r>
          </a:p>
          <a:p>
            <a:pPr lvl="1">
              <a:spcBef>
                <a:spcPts val="600"/>
              </a:spcBef>
              <a:spcAft>
                <a:spcPts val="600"/>
              </a:spcAft>
              <a:buFont typeface="Verdana" panose="020B0604030504040204" pitchFamily="34" charset="0"/>
              <a:buChar char="‒"/>
            </a:pPr>
            <a:r>
              <a:rPr lang="en-US" sz="1800" dirty="0"/>
              <a:t>Existing Operations: implementation of identified policies</a:t>
            </a:r>
          </a:p>
          <a:p>
            <a:pPr lvl="1">
              <a:spcAft>
                <a:spcPts val="300"/>
              </a:spcAft>
            </a:pPr>
            <a:endParaRPr lang="en-US" dirty="0"/>
          </a:p>
          <a:p>
            <a:pPr>
              <a:spcAft>
                <a:spcPts val="300"/>
              </a:spcAft>
            </a:pPr>
            <a:endParaRPr lang="en-US" dirty="0"/>
          </a:p>
          <a:p>
            <a:pPr>
              <a:spcAft>
                <a:spcPts val="300"/>
              </a:spcAft>
            </a:pPr>
            <a:endParaRPr lang="en-US" dirty="0"/>
          </a:p>
          <a:p>
            <a:pPr lvl="1"/>
            <a:endParaRPr lang="en-GB" dirty="0"/>
          </a:p>
        </p:txBody>
      </p:sp>
      <p:sp>
        <p:nvSpPr>
          <p:cNvPr id="5" name="Title 4"/>
          <p:cNvSpPr>
            <a:spLocks noGrp="1"/>
          </p:cNvSpPr>
          <p:nvPr>
            <p:ph type="title"/>
          </p:nvPr>
        </p:nvSpPr>
        <p:spPr/>
        <p:txBody>
          <a:bodyPr/>
          <a:lstStyle/>
          <a:p>
            <a:r>
              <a:rPr lang="en-US" dirty="0">
                <a:solidFill>
                  <a:srgbClr val="00B0F0"/>
                </a:solidFill>
              </a:rPr>
              <a:t>Objectives of the port of san Diego</a:t>
            </a:r>
            <a:br>
              <a:rPr lang="en-US" dirty="0">
                <a:solidFill>
                  <a:srgbClr val="00B0F0"/>
                </a:solidFill>
              </a:rPr>
            </a:br>
            <a:r>
              <a:rPr lang="en-US" dirty="0">
                <a:solidFill>
                  <a:srgbClr val="00B0F0"/>
                </a:solidFill>
              </a:rPr>
              <a:t>Climate Action Plan </a:t>
            </a:r>
            <a:br>
              <a:rPr lang="en-US" dirty="0">
                <a:solidFill>
                  <a:srgbClr val="00B0F0"/>
                </a:solidFill>
              </a:rPr>
            </a:br>
            <a:endParaRPr lang="en-GB" dirty="0"/>
          </a:p>
        </p:txBody>
      </p:sp>
      <p:pic>
        <p:nvPicPr>
          <p:cNvPr id="2" name="Picture 1"/>
          <p:cNvPicPr>
            <a:picLocks noChangeAspect="1"/>
          </p:cNvPicPr>
          <p:nvPr/>
        </p:nvPicPr>
        <p:blipFill>
          <a:blip r:embed="rId3"/>
          <a:stretch>
            <a:fillRect/>
          </a:stretch>
        </p:blipFill>
        <p:spPr>
          <a:xfrm>
            <a:off x="8533606" y="153194"/>
            <a:ext cx="3501368" cy="2835088"/>
          </a:xfrm>
          <a:prstGeom prst="rect">
            <a:avLst/>
          </a:prstGeom>
        </p:spPr>
      </p:pic>
      <p:sp>
        <p:nvSpPr>
          <p:cNvPr id="4" name="Rectangle 3"/>
          <p:cNvSpPr/>
          <p:nvPr/>
        </p:nvSpPr>
        <p:spPr>
          <a:xfrm>
            <a:off x="10591006" y="1372394"/>
            <a:ext cx="1371600" cy="838200"/>
          </a:xfrm>
          <a:prstGeom prst="rect">
            <a:avLst/>
          </a:prstGeom>
          <a:noFill/>
          <a:ln w="31750">
            <a:solidFill>
              <a:srgbClr val="FF0000"/>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3" name="Rectangle 12"/>
          <p:cNvSpPr/>
          <p:nvPr/>
        </p:nvSpPr>
        <p:spPr>
          <a:xfrm>
            <a:off x="9666761" y="136371"/>
            <a:ext cx="1371600" cy="838200"/>
          </a:xfrm>
          <a:prstGeom prst="rect">
            <a:avLst/>
          </a:prstGeom>
          <a:noFill/>
          <a:ln w="31750">
            <a:solidFill>
              <a:srgbClr val="FF0000"/>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7" name="Rectangle 16"/>
          <p:cNvSpPr/>
          <p:nvPr/>
        </p:nvSpPr>
        <p:spPr>
          <a:xfrm>
            <a:off x="8609806" y="1359863"/>
            <a:ext cx="1371600" cy="838200"/>
          </a:xfrm>
          <a:prstGeom prst="rect">
            <a:avLst/>
          </a:prstGeom>
          <a:noFill/>
          <a:ln w="31750">
            <a:solidFill>
              <a:srgbClr val="FF0000"/>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pic>
        <p:nvPicPr>
          <p:cNvPr id="8" name="Picture 7"/>
          <p:cNvPicPr>
            <a:picLocks noChangeAspect="1"/>
          </p:cNvPicPr>
          <p:nvPr/>
        </p:nvPicPr>
        <p:blipFill>
          <a:blip r:embed="rId4"/>
          <a:stretch>
            <a:fillRect/>
          </a:stretch>
        </p:blipFill>
        <p:spPr>
          <a:xfrm>
            <a:off x="9295606" y="3402817"/>
            <a:ext cx="2438400" cy="31099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433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elements of the climate action plan</a:t>
            </a:r>
          </a:p>
        </p:txBody>
      </p:sp>
      <p:sp>
        <p:nvSpPr>
          <p:cNvPr id="3" name="Content Placeholder 2"/>
          <p:cNvSpPr>
            <a:spLocks noGrp="1"/>
          </p:cNvSpPr>
          <p:nvPr>
            <p:ph idx="1"/>
          </p:nvPr>
        </p:nvSpPr>
        <p:spPr>
          <a:xfrm>
            <a:off x="816927" y="1448594"/>
            <a:ext cx="5659279" cy="2851561"/>
          </a:xfrm>
        </p:spPr>
        <p:txBody>
          <a:bodyPr/>
          <a:lstStyle/>
          <a:p>
            <a:pPr marL="0" indent="0">
              <a:buNone/>
            </a:pPr>
            <a:r>
              <a:rPr lang="en-GB" b="1" dirty="0"/>
              <a:t>Greenhouse Gas (GHG) Mitigation</a:t>
            </a:r>
          </a:p>
          <a:p>
            <a:pPr>
              <a:spcBef>
                <a:spcPts val="0"/>
              </a:spcBef>
              <a:spcAft>
                <a:spcPts val="600"/>
              </a:spcAft>
            </a:pPr>
            <a:r>
              <a:rPr lang="en-US" dirty="0"/>
              <a:t>Baseline/future projections (own and tenants)</a:t>
            </a:r>
          </a:p>
          <a:p>
            <a:pPr>
              <a:spcBef>
                <a:spcPts val="0"/>
              </a:spcBef>
              <a:spcAft>
                <a:spcPts val="600"/>
              </a:spcAft>
            </a:pPr>
            <a:r>
              <a:rPr lang="en-US" dirty="0"/>
              <a:t>Goals</a:t>
            </a:r>
          </a:p>
          <a:p>
            <a:pPr>
              <a:spcBef>
                <a:spcPts val="0"/>
              </a:spcBef>
              <a:spcAft>
                <a:spcPts val="600"/>
              </a:spcAft>
            </a:pPr>
            <a:r>
              <a:rPr lang="en-US" dirty="0"/>
              <a:t>Policies</a:t>
            </a:r>
          </a:p>
          <a:p>
            <a:pPr>
              <a:spcBef>
                <a:spcPts val="0"/>
              </a:spcBef>
              <a:spcAft>
                <a:spcPts val="600"/>
              </a:spcAft>
            </a:pPr>
            <a:r>
              <a:rPr lang="en-US" dirty="0"/>
              <a:t>Reduction Measures with co-benefits</a:t>
            </a:r>
          </a:p>
          <a:p>
            <a:pPr>
              <a:spcBef>
                <a:spcPts val="0"/>
              </a:spcBef>
              <a:spcAft>
                <a:spcPts val="600"/>
              </a:spcAft>
            </a:pPr>
            <a:r>
              <a:rPr lang="en-US" dirty="0"/>
              <a:t>Implementation</a:t>
            </a:r>
          </a:p>
          <a:p>
            <a:endParaRPr lang="en-GB" b="1" dirty="0"/>
          </a:p>
        </p:txBody>
      </p:sp>
      <p:pic>
        <p:nvPicPr>
          <p:cNvPr id="4" name="Picture 3"/>
          <p:cNvPicPr>
            <a:picLocks noChangeAspect="1"/>
          </p:cNvPicPr>
          <p:nvPr/>
        </p:nvPicPr>
        <p:blipFill rotWithShape="1">
          <a:blip r:embed="rId3"/>
          <a:srcRect b="2155"/>
          <a:stretch/>
        </p:blipFill>
        <p:spPr>
          <a:xfrm>
            <a:off x="5104606" y="3353594"/>
            <a:ext cx="6400800"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791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27" y="443548"/>
            <a:ext cx="10559098" cy="748800"/>
          </a:xfrm>
        </p:spPr>
        <p:txBody>
          <a:bodyPr/>
          <a:lstStyle/>
          <a:p>
            <a:r>
              <a:rPr lang="en-GB" dirty="0"/>
              <a:t>2020 GHG Emission reduction target categories</a:t>
            </a:r>
          </a:p>
        </p:txBody>
      </p:sp>
      <p:sp>
        <p:nvSpPr>
          <p:cNvPr id="5" name="Rectangle 4"/>
          <p:cNvSpPr>
            <a:spLocks noChangeAspect="1"/>
          </p:cNvSpPr>
          <p:nvPr/>
        </p:nvSpPr>
        <p:spPr>
          <a:xfrm>
            <a:off x="4293989" y="1269508"/>
            <a:ext cx="1494247" cy="947743"/>
          </a:xfrm>
          <a:prstGeom prst="rect">
            <a:avLst/>
          </a:prstGeom>
          <a:solidFill>
            <a:schemeClr val="bg1"/>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0000"/>
                </a:solidFill>
              </a:rPr>
              <a:t>Transportation and Lane Use</a:t>
            </a:r>
          </a:p>
          <a:p>
            <a:pPr algn="ctr"/>
            <a:r>
              <a:rPr lang="en-GB" sz="1600" b="1" dirty="0">
                <a:solidFill>
                  <a:srgbClr val="000000"/>
                </a:solidFill>
              </a:rPr>
              <a:t>(57%)</a:t>
            </a:r>
          </a:p>
        </p:txBody>
      </p:sp>
      <p:sp>
        <p:nvSpPr>
          <p:cNvPr id="6" name="Rectangle 5"/>
          <p:cNvSpPr/>
          <p:nvPr/>
        </p:nvSpPr>
        <p:spPr>
          <a:xfrm>
            <a:off x="7423160" y="5628115"/>
            <a:ext cx="1442062" cy="701727"/>
          </a:xfrm>
          <a:prstGeom prst="rect">
            <a:avLst/>
          </a:prstGeom>
          <a:no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0000"/>
                </a:solidFill>
              </a:rPr>
              <a:t>Miscellaneous</a:t>
            </a:r>
          </a:p>
          <a:p>
            <a:pPr algn="ctr"/>
            <a:r>
              <a:rPr lang="en-GB" sz="1600" b="1" dirty="0">
                <a:solidFill>
                  <a:srgbClr val="000000"/>
                </a:solidFill>
              </a:rPr>
              <a:t>(.03%)</a:t>
            </a:r>
          </a:p>
        </p:txBody>
      </p:sp>
      <p:sp>
        <p:nvSpPr>
          <p:cNvPr id="7" name="Rectangle 6"/>
          <p:cNvSpPr/>
          <p:nvPr/>
        </p:nvSpPr>
        <p:spPr>
          <a:xfrm>
            <a:off x="9145654" y="5044411"/>
            <a:ext cx="1631339" cy="11529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0000"/>
                </a:solidFill>
              </a:rPr>
              <a:t>Waste Reduction and Recycling</a:t>
            </a:r>
          </a:p>
          <a:p>
            <a:pPr algn="ctr"/>
            <a:r>
              <a:rPr lang="en-GB" sz="1600" b="1" dirty="0">
                <a:solidFill>
                  <a:srgbClr val="000000"/>
                </a:solidFill>
              </a:rPr>
              <a:t>(~3%)</a:t>
            </a:r>
          </a:p>
        </p:txBody>
      </p:sp>
      <p:sp>
        <p:nvSpPr>
          <p:cNvPr id="8" name="Rectangle 7"/>
          <p:cNvSpPr/>
          <p:nvPr/>
        </p:nvSpPr>
        <p:spPr>
          <a:xfrm>
            <a:off x="9370454" y="3736122"/>
            <a:ext cx="1902462" cy="11529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0000"/>
                </a:solidFill>
              </a:rPr>
              <a:t>Alternative Energy Generation</a:t>
            </a:r>
          </a:p>
          <a:p>
            <a:pPr algn="ctr"/>
            <a:r>
              <a:rPr lang="en-GB" sz="1600" b="1" dirty="0">
                <a:solidFill>
                  <a:srgbClr val="000000"/>
                </a:solidFill>
              </a:rPr>
              <a:t>(20%)</a:t>
            </a:r>
          </a:p>
        </p:txBody>
      </p:sp>
      <p:sp>
        <p:nvSpPr>
          <p:cNvPr id="9" name="Rectangle 8"/>
          <p:cNvSpPr/>
          <p:nvPr/>
        </p:nvSpPr>
        <p:spPr>
          <a:xfrm>
            <a:off x="9816162" y="2478748"/>
            <a:ext cx="1902462" cy="11529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0000"/>
                </a:solidFill>
              </a:rPr>
              <a:t>Water Conservation and Recycling</a:t>
            </a:r>
          </a:p>
          <a:p>
            <a:pPr algn="ctr"/>
            <a:r>
              <a:rPr lang="en-GB" sz="1600" b="1" dirty="0">
                <a:solidFill>
                  <a:srgbClr val="000000"/>
                </a:solidFill>
              </a:rPr>
              <a:t>(&lt;1%)</a:t>
            </a:r>
          </a:p>
        </p:txBody>
      </p:sp>
      <p:sp>
        <p:nvSpPr>
          <p:cNvPr id="10" name="Rectangle 9"/>
          <p:cNvSpPr/>
          <p:nvPr/>
        </p:nvSpPr>
        <p:spPr>
          <a:xfrm>
            <a:off x="9107719" y="1448594"/>
            <a:ext cx="1902462" cy="11529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0000"/>
                </a:solidFill>
              </a:rPr>
              <a:t>Energy Conservation and Efficiency</a:t>
            </a:r>
          </a:p>
          <a:p>
            <a:pPr algn="ctr"/>
            <a:r>
              <a:rPr lang="en-GB" sz="1600" b="1" dirty="0">
                <a:solidFill>
                  <a:srgbClr val="000000"/>
                </a:solidFill>
              </a:rPr>
              <a:t>(20%)</a:t>
            </a:r>
          </a:p>
        </p:txBody>
      </p:sp>
      <p:sp>
        <p:nvSpPr>
          <p:cNvPr id="15" name="Rectangle 14"/>
          <p:cNvSpPr/>
          <p:nvPr/>
        </p:nvSpPr>
        <p:spPr>
          <a:xfrm>
            <a:off x="9107718" y="1608027"/>
            <a:ext cx="1882925" cy="881199"/>
          </a:xfrm>
          <a:prstGeom prst="rect">
            <a:avLst/>
          </a:prstGeom>
          <a:noFill/>
          <a:ln w="50800">
            <a:solidFill>
              <a:srgbClr val="C0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6" name="Rectangle 15"/>
          <p:cNvSpPr/>
          <p:nvPr/>
        </p:nvSpPr>
        <p:spPr>
          <a:xfrm>
            <a:off x="9835363" y="2642227"/>
            <a:ext cx="1883261" cy="879500"/>
          </a:xfrm>
          <a:prstGeom prst="rect">
            <a:avLst/>
          </a:prstGeom>
          <a:noFill/>
          <a:ln w="50800">
            <a:solidFill>
              <a:srgbClr val="FFFF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7" name="Rectangle 16"/>
          <p:cNvSpPr/>
          <p:nvPr/>
        </p:nvSpPr>
        <p:spPr>
          <a:xfrm>
            <a:off x="9450167" y="3864962"/>
            <a:ext cx="1739315" cy="879500"/>
          </a:xfrm>
          <a:prstGeom prst="rect">
            <a:avLst/>
          </a:prstGeom>
          <a:noFill/>
          <a:ln w="50800">
            <a:solidFill>
              <a:srgbClr val="7030A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8" name="Rectangle 17"/>
          <p:cNvSpPr/>
          <p:nvPr/>
        </p:nvSpPr>
        <p:spPr>
          <a:xfrm>
            <a:off x="9157323" y="5177966"/>
            <a:ext cx="1619670" cy="879500"/>
          </a:xfrm>
          <a:prstGeom prst="rect">
            <a:avLst/>
          </a:prstGeom>
          <a:noFill/>
          <a:ln w="50800">
            <a:solidFill>
              <a:srgbClr val="92D05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9" name="Rectangle 18"/>
          <p:cNvSpPr/>
          <p:nvPr/>
        </p:nvSpPr>
        <p:spPr>
          <a:xfrm>
            <a:off x="7490267" y="5617717"/>
            <a:ext cx="1442062" cy="712125"/>
          </a:xfrm>
          <a:prstGeom prst="rect">
            <a:avLst/>
          </a:prstGeom>
          <a:noFill/>
          <a:ln w="50800">
            <a:solidFill>
              <a:schemeClr val="bg1">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0" name="Rectangle 19"/>
          <p:cNvSpPr/>
          <p:nvPr/>
        </p:nvSpPr>
        <p:spPr>
          <a:xfrm>
            <a:off x="4266406" y="1269508"/>
            <a:ext cx="1521830" cy="879500"/>
          </a:xfrm>
          <a:prstGeom prst="rect">
            <a:avLst/>
          </a:prstGeom>
          <a:noFill/>
          <a:ln w="50800">
            <a:solidFill>
              <a:srgbClr val="00B0F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cxnSp>
        <p:nvCxnSpPr>
          <p:cNvPr id="24" name="Straight Connector 23"/>
          <p:cNvCxnSpPr>
            <a:cxnSpLocks/>
          </p:cNvCxnSpPr>
          <p:nvPr/>
        </p:nvCxnSpPr>
        <p:spPr>
          <a:xfrm>
            <a:off x="5025641" y="2191519"/>
            <a:ext cx="762595" cy="37048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cxnSpLocks/>
          </p:cNvCxnSpPr>
          <p:nvPr/>
        </p:nvCxnSpPr>
        <p:spPr>
          <a:xfrm>
            <a:off x="8044233" y="5344457"/>
            <a:ext cx="146555" cy="27326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cxnSpLocks/>
          </p:cNvCxnSpPr>
          <p:nvPr/>
        </p:nvCxnSpPr>
        <p:spPr>
          <a:xfrm>
            <a:off x="8283801" y="5144043"/>
            <a:ext cx="823917" cy="400829"/>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cxnSpLocks/>
          </p:cNvCxnSpPr>
          <p:nvPr/>
        </p:nvCxnSpPr>
        <p:spPr>
          <a:xfrm>
            <a:off x="8594099" y="4159622"/>
            <a:ext cx="856069"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cxnSpLocks/>
          </p:cNvCxnSpPr>
          <p:nvPr/>
        </p:nvCxnSpPr>
        <p:spPr>
          <a:xfrm>
            <a:off x="9107718" y="2941096"/>
            <a:ext cx="690770" cy="9131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cxnSpLocks/>
          </p:cNvCxnSpPr>
          <p:nvPr/>
        </p:nvCxnSpPr>
        <p:spPr>
          <a:xfrm flipV="1">
            <a:off x="8500544" y="1907332"/>
            <a:ext cx="587637" cy="317742"/>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rotWithShape="1">
          <a:blip r:embed="rId3"/>
          <a:srcRect l="22750" t="5106" r="23000" b="5839"/>
          <a:stretch/>
        </p:blipFill>
        <p:spPr>
          <a:xfrm>
            <a:off x="5519652" y="1574997"/>
            <a:ext cx="3689336" cy="3916317"/>
          </a:xfrm>
          <a:prstGeom prst="flowChartConnector">
            <a:avLst/>
          </a:prstGeom>
        </p:spPr>
      </p:pic>
      <p:pic>
        <p:nvPicPr>
          <p:cNvPr id="38" name="Picture 37"/>
          <p:cNvPicPr>
            <a:picLocks noChangeAspect="1"/>
          </p:cNvPicPr>
          <p:nvPr/>
        </p:nvPicPr>
        <p:blipFill>
          <a:blip r:embed="rId4"/>
          <a:stretch>
            <a:fillRect/>
          </a:stretch>
        </p:blipFill>
        <p:spPr>
          <a:xfrm>
            <a:off x="183738" y="2671596"/>
            <a:ext cx="5058932" cy="3272798"/>
          </a:xfrm>
          <a:prstGeom prst="rect">
            <a:avLst/>
          </a:prstGeom>
        </p:spPr>
      </p:pic>
    </p:spTree>
    <p:extLst>
      <p:ext uri="{BB962C8B-B14F-4D97-AF65-F5344CB8AC3E}">
        <p14:creationId xmlns:p14="http://schemas.microsoft.com/office/powerpoint/2010/main" val="5990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00B0F0"/>
                </a:solidFill>
              </a:rPr>
              <a:t>Le Havre port Authority</a:t>
            </a:r>
            <a:br>
              <a:rPr lang="en-US" dirty="0" smtClean="0">
                <a:solidFill>
                  <a:srgbClr val="00B0F0"/>
                </a:solidFill>
              </a:rPr>
            </a:br>
            <a:r>
              <a:rPr lang="en-US" dirty="0" smtClean="0">
                <a:solidFill>
                  <a:srgbClr val="00B0F0"/>
                </a:solidFill>
              </a:rPr>
              <a:t>Regulatory </a:t>
            </a:r>
            <a:r>
              <a:rPr lang="en-US" dirty="0" err="1" smtClean="0">
                <a:solidFill>
                  <a:srgbClr val="00B0F0"/>
                </a:solidFill>
              </a:rPr>
              <a:t>ghg</a:t>
            </a:r>
            <a:r>
              <a:rPr lang="en-US" dirty="0" smtClean="0">
                <a:solidFill>
                  <a:srgbClr val="00B0F0"/>
                </a:solidFill>
              </a:rPr>
              <a:t> monitoring</a:t>
            </a:r>
            <a:r>
              <a:rPr lang="en-US" dirty="0">
                <a:solidFill>
                  <a:srgbClr val="00B0F0"/>
                </a:solidFill>
              </a:rPr>
              <a:t/>
            </a:r>
            <a:br>
              <a:rPr lang="en-US" dirty="0">
                <a:solidFill>
                  <a:srgbClr val="00B0F0"/>
                </a:solidFill>
              </a:rPr>
            </a:br>
            <a:endParaRPr lang="en-GB" dirty="0"/>
          </a:p>
        </p:txBody>
      </p:sp>
      <p:sp>
        <p:nvSpPr>
          <p:cNvPr id="6" name="Content Placeholder 5"/>
          <p:cNvSpPr>
            <a:spLocks noGrp="1"/>
          </p:cNvSpPr>
          <p:nvPr>
            <p:ph sz="half" idx="1"/>
          </p:nvPr>
        </p:nvSpPr>
        <p:spPr>
          <a:xfrm>
            <a:off x="816927" y="1845789"/>
            <a:ext cx="10155079" cy="4063354"/>
          </a:xfrm>
        </p:spPr>
        <p:txBody>
          <a:bodyPr/>
          <a:lstStyle/>
          <a:p>
            <a:pPr>
              <a:spcAft>
                <a:spcPts val="600"/>
              </a:spcAft>
            </a:pPr>
            <a:r>
              <a:rPr lang="en-GB" sz="2000" dirty="0"/>
              <a:t>Designed </a:t>
            </a:r>
            <a:r>
              <a:rPr lang="en-US" sz="2000" dirty="0" smtClean="0"/>
              <a:t>to comply with French law</a:t>
            </a:r>
          </a:p>
          <a:p>
            <a:pPr lvl="1">
              <a:spcAft>
                <a:spcPts val="600"/>
              </a:spcAft>
            </a:pPr>
            <a:r>
              <a:rPr lang="en-US" sz="1600" dirty="0" smtClean="0"/>
              <a:t>Carbon equivalent emissions</a:t>
            </a:r>
          </a:p>
          <a:p>
            <a:pPr lvl="1">
              <a:spcAft>
                <a:spcPts val="600"/>
              </a:spcAft>
            </a:pPr>
            <a:r>
              <a:rPr lang="en-US" dirty="0" smtClean="0"/>
              <a:t>Report on actions implemented to reduce emissions</a:t>
            </a:r>
            <a:endParaRPr lang="en-US" sz="1600" dirty="0"/>
          </a:p>
          <a:p>
            <a:pPr>
              <a:spcBef>
                <a:spcPts val="600"/>
              </a:spcBef>
              <a:spcAft>
                <a:spcPts val="600"/>
              </a:spcAft>
            </a:pPr>
            <a:r>
              <a:rPr lang="en-US" sz="2000" dirty="0" smtClean="0"/>
              <a:t>Includes sources under direct financial control</a:t>
            </a:r>
            <a:endParaRPr lang="en-US" sz="1800" dirty="0"/>
          </a:p>
          <a:p>
            <a:pPr lvl="1">
              <a:spcBef>
                <a:spcPts val="600"/>
              </a:spcBef>
              <a:spcAft>
                <a:spcPts val="600"/>
              </a:spcAft>
            </a:pPr>
            <a:r>
              <a:rPr lang="en-US" dirty="0" smtClean="0"/>
              <a:t>Direct energy and fuel</a:t>
            </a:r>
          </a:p>
          <a:p>
            <a:pPr lvl="1">
              <a:spcBef>
                <a:spcPts val="600"/>
              </a:spcBef>
              <a:spcAft>
                <a:spcPts val="600"/>
              </a:spcAft>
            </a:pPr>
            <a:r>
              <a:rPr lang="en-US" dirty="0" smtClean="0"/>
              <a:t>Emissions from biomass (areas managed)</a:t>
            </a:r>
          </a:p>
          <a:p>
            <a:pPr>
              <a:spcBef>
                <a:spcPts val="600"/>
              </a:spcBef>
              <a:spcAft>
                <a:spcPts val="600"/>
              </a:spcAft>
            </a:pPr>
            <a:r>
              <a:rPr lang="en-US" dirty="0" smtClean="0"/>
              <a:t>Includes indirect sources related to their operation</a:t>
            </a:r>
          </a:p>
          <a:p>
            <a:pPr lvl="1">
              <a:spcBef>
                <a:spcPts val="600"/>
              </a:spcBef>
              <a:spcAft>
                <a:spcPts val="600"/>
              </a:spcAft>
            </a:pPr>
            <a:r>
              <a:rPr lang="en-US" dirty="0" smtClean="0"/>
              <a:t>Infrastructure energy use</a:t>
            </a:r>
          </a:p>
          <a:p>
            <a:pPr lvl="1">
              <a:spcBef>
                <a:spcPts val="600"/>
              </a:spcBef>
              <a:spcAft>
                <a:spcPts val="600"/>
              </a:spcAft>
            </a:pPr>
            <a:r>
              <a:rPr lang="en-US" dirty="0" smtClean="0"/>
              <a:t>Waste</a:t>
            </a:r>
          </a:p>
          <a:p>
            <a:pPr lvl="1">
              <a:spcBef>
                <a:spcPts val="600"/>
              </a:spcBef>
              <a:spcAft>
                <a:spcPts val="600"/>
              </a:spcAft>
            </a:pPr>
            <a:r>
              <a:rPr lang="en-US" dirty="0" smtClean="0"/>
              <a:t>Hired dredger emissions</a:t>
            </a:r>
          </a:p>
          <a:p>
            <a:pPr>
              <a:spcBef>
                <a:spcPts val="600"/>
              </a:spcBef>
              <a:spcAft>
                <a:spcPts val="600"/>
              </a:spcAft>
            </a:pPr>
            <a:r>
              <a:rPr lang="en-US" dirty="0" smtClean="0"/>
              <a:t>Does not include tenants</a:t>
            </a:r>
            <a:endParaRPr lang="en-US" dirty="0"/>
          </a:p>
          <a:p>
            <a:pPr marL="0" indent="0">
              <a:spcAft>
                <a:spcPts val="300"/>
              </a:spcAft>
              <a:buNone/>
            </a:pPr>
            <a:endParaRPr lang="en-US" dirty="0"/>
          </a:p>
          <a:p>
            <a:pPr lvl="1">
              <a:spcAft>
                <a:spcPts val="300"/>
              </a:spcAft>
            </a:pPr>
            <a:endParaRPr lang="en-US" dirty="0"/>
          </a:p>
          <a:p>
            <a:pPr>
              <a:spcAft>
                <a:spcPts val="300"/>
              </a:spcAft>
            </a:pPr>
            <a:endParaRPr lang="en-US" dirty="0"/>
          </a:p>
          <a:p>
            <a:pPr lvl="1"/>
            <a:endParaRPr lang="en-GB" dirty="0"/>
          </a:p>
        </p:txBody>
      </p:sp>
      <p:pic>
        <p:nvPicPr>
          <p:cNvPr id="2" name="Picture 1"/>
          <p:cNvPicPr>
            <a:picLocks noChangeAspect="1"/>
          </p:cNvPicPr>
          <p:nvPr/>
        </p:nvPicPr>
        <p:blipFill>
          <a:blip r:embed="rId3"/>
          <a:stretch>
            <a:fillRect/>
          </a:stretch>
        </p:blipFill>
        <p:spPr>
          <a:xfrm>
            <a:off x="8533606" y="153194"/>
            <a:ext cx="3501368" cy="2835088"/>
          </a:xfrm>
          <a:prstGeom prst="rect">
            <a:avLst/>
          </a:prstGeom>
        </p:spPr>
      </p:pic>
      <p:sp>
        <p:nvSpPr>
          <p:cNvPr id="17" name="Rectangle 16"/>
          <p:cNvSpPr/>
          <p:nvPr/>
        </p:nvSpPr>
        <p:spPr>
          <a:xfrm>
            <a:off x="8609806" y="1359862"/>
            <a:ext cx="2057400" cy="1765131"/>
          </a:xfrm>
          <a:prstGeom prst="rect">
            <a:avLst/>
          </a:prstGeom>
          <a:noFill/>
          <a:ln w="31750">
            <a:solidFill>
              <a:srgbClr val="FF0000"/>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pic>
        <p:nvPicPr>
          <p:cNvPr id="8" name="Image 10"/>
          <p:cNvPicPr/>
          <p:nvPr/>
        </p:nvPicPr>
        <p:blipFill>
          <a:blip r:embed="rId4" cstate="print"/>
          <a:srcRect/>
          <a:stretch>
            <a:fillRect/>
          </a:stretch>
        </p:blipFill>
        <p:spPr bwMode="auto">
          <a:xfrm>
            <a:off x="4647406" y="4725194"/>
            <a:ext cx="2589530" cy="1016875"/>
          </a:xfrm>
          <a:prstGeom prst="rect">
            <a:avLst/>
          </a:prstGeom>
          <a:noFill/>
          <a:ln w="9525">
            <a:noFill/>
            <a:miter lim="800000"/>
            <a:headEnd/>
            <a:tailEnd/>
          </a:ln>
        </p:spPr>
      </p:pic>
      <p:pic>
        <p:nvPicPr>
          <p:cNvPr id="9" name="Image 1" descr="localisation batiments 1 GPMH.jpg"/>
          <p:cNvPicPr/>
          <p:nvPr/>
        </p:nvPicPr>
        <p:blipFill>
          <a:blip r:embed="rId5" cstate="print"/>
          <a:stretch>
            <a:fillRect/>
          </a:stretch>
        </p:blipFill>
        <p:spPr>
          <a:xfrm>
            <a:off x="7752080" y="3877466"/>
            <a:ext cx="3925252" cy="2263140"/>
          </a:xfrm>
          <a:prstGeom prst="rect">
            <a:avLst/>
          </a:prstGeom>
        </p:spPr>
      </p:pic>
    </p:spTree>
    <p:extLst>
      <p:ext uri="{BB962C8B-B14F-4D97-AF65-F5344CB8AC3E}">
        <p14:creationId xmlns:p14="http://schemas.microsoft.com/office/powerpoint/2010/main" val="359310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273891" y="3030345"/>
            <a:ext cx="5428291" cy="3641692"/>
          </a:xfrm>
          <a:prstGeom prst="rect">
            <a:avLst/>
          </a:prstGeom>
        </p:spPr>
      </p:pic>
      <p:sp>
        <p:nvSpPr>
          <p:cNvPr id="5" name="Title 4"/>
          <p:cNvSpPr>
            <a:spLocks noGrp="1"/>
          </p:cNvSpPr>
          <p:nvPr>
            <p:ph type="title"/>
          </p:nvPr>
        </p:nvSpPr>
        <p:spPr/>
        <p:txBody>
          <a:bodyPr/>
          <a:lstStyle/>
          <a:p>
            <a:r>
              <a:rPr lang="en-US" dirty="0">
                <a:solidFill>
                  <a:srgbClr val="00B0F0"/>
                </a:solidFill>
              </a:rPr>
              <a:t>Case study – Dredged sediment placement</a:t>
            </a:r>
            <a:br>
              <a:rPr lang="en-US" dirty="0">
                <a:solidFill>
                  <a:srgbClr val="00B0F0"/>
                </a:solidFill>
              </a:rPr>
            </a:br>
            <a:r>
              <a:rPr lang="en-US" dirty="0">
                <a:solidFill>
                  <a:srgbClr val="00B0F0"/>
                </a:solidFill>
              </a:rPr>
              <a:t>Strategies, Long Island Sound</a:t>
            </a:r>
            <a:br>
              <a:rPr lang="en-US" dirty="0">
                <a:solidFill>
                  <a:srgbClr val="00B0F0"/>
                </a:solidFill>
              </a:rPr>
            </a:br>
            <a:endParaRPr lang="en-GB" dirty="0"/>
          </a:p>
        </p:txBody>
      </p:sp>
      <p:sp>
        <p:nvSpPr>
          <p:cNvPr id="6" name="Content Placeholder 5"/>
          <p:cNvSpPr>
            <a:spLocks noGrp="1"/>
          </p:cNvSpPr>
          <p:nvPr>
            <p:ph sz="half" idx="1"/>
          </p:nvPr>
        </p:nvSpPr>
        <p:spPr>
          <a:xfrm>
            <a:off x="456406" y="1870536"/>
            <a:ext cx="10155079" cy="4063354"/>
          </a:xfrm>
        </p:spPr>
        <p:txBody>
          <a:bodyPr/>
          <a:lstStyle/>
          <a:p>
            <a:pPr>
              <a:spcAft>
                <a:spcPts val="600"/>
              </a:spcAft>
            </a:pPr>
            <a:r>
              <a:rPr lang="en-US" dirty="0"/>
              <a:t>Published Science of the Total Environment 511 (2015): 309-318</a:t>
            </a:r>
          </a:p>
          <a:p>
            <a:pPr lvl="1">
              <a:spcAft>
                <a:spcPts val="600"/>
              </a:spcAft>
            </a:pPr>
            <a:r>
              <a:rPr lang="en-US" dirty="0"/>
              <a:t>US Army Corps of Engineers (Bates, Fox-Lent, </a:t>
            </a:r>
            <a:r>
              <a:rPr lang="en-US" dirty="0" err="1"/>
              <a:t>Linkov</a:t>
            </a:r>
            <a:r>
              <a:rPr lang="en-US" dirty="0"/>
              <a:t>)</a:t>
            </a:r>
          </a:p>
          <a:p>
            <a:pPr lvl="1">
              <a:spcAft>
                <a:spcPts val="600"/>
              </a:spcAft>
            </a:pPr>
            <a:r>
              <a:rPr lang="en-US" dirty="0"/>
              <a:t>Massachusetts Institute of Technology (Seymour)</a:t>
            </a:r>
          </a:p>
          <a:p>
            <a:pPr lvl="1">
              <a:spcAft>
                <a:spcPts val="600"/>
              </a:spcAft>
            </a:pPr>
            <a:r>
              <a:rPr lang="en-US" dirty="0"/>
              <a:t>Arizona State University (</a:t>
            </a:r>
            <a:r>
              <a:rPr lang="en-US" dirty="0" err="1"/>
              <a:t>Wender</a:t>
            </a:r>
            <a:r>
              <a:rPr lang="en-US" dirty="0"/>
              <a:t>)</a:t>
            </a:r>
          </a:p>
          <a:p>
            <a:pPr lvl="1">
              <a:spcAft>
                <a:spcPts val="300"/>
              </a:spcAft>
            </a:pPr>
            <a:endParaRPr lang="en-US" dirty="0"/>
          </a:p>
          <a:p>
            <a:pPr lvl="1">
              <a:spcAft>
                <a:spcPts val="300"/>
              </a:spcAft>
            </a:pPr>
            <a:endParaRPr lang="en-US" dirty="0"/>
          </a:p>
          <a:p>
            <a:pPr>
              <a:spcAft>
                <a:spcPts val="300"/>
              </a:spcAft>
            </a:pPr>
            <a:endParaRPr lang="en-US" dirty="0"/>
          </a:p>
          <a:p>
            <a:pPr lvl="1"/>
            <a:endParaRPr lang="en-GB" dirty="0"/>
          </a:p>
        </p:txBody>
      </p:sp>
      <p:pic>
        <p:nvPicPr>
          <p:cNvPr id="2" name="Picture 1"/>
          <p:cNvPicPr>
            <a:picLocks noChangeAspect="1"/>
          </p:cNvPicPr>
          <p:nvPr/>
        </p:nvPicPr>
        <p:blipFill>
          <a:blip r:embed="rId4"/>
          <a:stretch>
            <a:fillRect/>
          </a:stretch>
        </p:blipFill>
        <p:spPr>
          <a:xfrm>
            <a:off x="8533606" y="153194"/>
            <a:ext cx="3501368" cy="2835088"/>
          </a:xfrm>
          <a:prstGeom prst="rect">
            <a:avLst/>
          </a:prstGeom>
        </p:spPr>
      </p:pic>
      <p:sp>
        <p:nvSpPr>
          <p:cNvPr id="17" name="Rectangle 16"/>
          <p:cNvSpPr/>
          <p:nvPr/>
        </p:nvSpPr>
        <p:spPr>
          <a:xfrm rot="5400000">
            <a:off x="8811003" y="1537408"/>
            <a:ext cx="243389" cy="645785"/>
          </a:xfrm>
          <a:prstGeom prst="rect">
            <a:avLst/>
          </a:prstGeom>
          <a:noFill/>
          <a:ln w="31750">
            <a:solidFill>
              <a:srgbClr val="FF0000"/>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8" name="Rectangle 7"/>
          <p:cNvSpPr/>
          <p:nvPr/>
        </p:nvSpPr>
        <p:spPr>
          <a:xfrm rot="5400000">
            <a:off x="9638419" y="1960951"/>
            <a:ext cx="1291739" cy="1026784"/>
          </a:xfrm>
          <a:prstGeom prst="rect">
            <a:avLst/>
          </a:prstGeom>
          <a:noFill/>
          <a:ln w="31750">
            <a:solidFill>
              <a:srgbClr val="FF0000"/>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20643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B0F0"/>
                </a:solidFill>
              </a:rPr>
              <a:t>Case study – Dredged sediment placement</a:t>
            </a:r>
            <a:br>
              <a:rPr lang="en-US" dirty="0">
                <a:solidFill>
                  <a:srgbClr val="00B0F0"/>
                </a:solidFill>
              </a:rPr>
            </a:br>
            <a:r>
              <a:rPr lang="en-US" dirty="0">
                <a:solidFill>
                  <a:srgbClr val="00B0F0"/>
                </a:solidFill>
              </a:rPr>
              <a:t>Strategies, Long Island Sound</a:t>
            </a:r>
            <a:br>
              <a:rPr lang="en-US" dirty="0">
                <a:solidFill>
                  <a:srgbClr val="00B0F0"/>
                </a:solidFill>
              </a:rPr>
            </a:br>
            <a:endParaRPr lang="en-GB" dirty="0"/>
          </a:p>
        </p:txBody>
      </p:sp>
      <p:sp>
        <p:nvSpPr>
          <p:cNvPr id="6" name="Content Placeholder 5"/>
          <p:cNvSpPr>
            <a:spLocks noGrp="1"/>
          </p:cNvSpPr>
          <p:nvPr>
            <p:ph sz="half" idx="1"/>
          </p:nvPr>
        </p:nvSpPr>
        <p:spPr>
          <a:xfrm>
            <a:off x="816927" y="1757686"/>
            <a:ext cx="10155079" cy="4063354"/>
          </a:xfrm>
        </p:spPr>
        <p:txBody>
          <a:bodyPr/>
          <a:lstStyle/>
          <a:p>
            <a:pPr lvl="1">
              <a:spcAft>
                <a:spcPts val="300"/>
              </a:spcAft>
            </a:pPr>
            <a:endParaRPr lang="en-US" dirty="0"/>
          </a:p>
          <a:p>
            <a:pPr>
              <a:spcAft>
                <a:spcPts val="300"/>
              </a:spcAft>
            </a:pPr>
            <a:endParaRPr lang="en-US" dirty="0"/>
          </a:p>
          <a:p>
            <a:pPr lvl="1"/>
            <a:endParaRPr lang="en-GB" dirty="0"/>
          </a:p>
        </p:txBody>
      </p:sp>
      <p:pic>
        <p:nvPicPr>
          <p:cNvPr id="3" name="Picture 2"/>
          <p:cNvPicPr>
            <a:picLocks noChangeAspect="1"/>
          </p:cNvPicPr>
          <p:nvPr/>
        </p:nvPicPr>
        <p:blipFill>
          <a:blip r:embed="rId3"/>
          <a:stretch>
            <a:fillRect/>
          </a:stretch>
        </p:blipFill>
        <p:spPr>
          <a:xfrm>
            <a:off x="304006" y="2362031"/>
            <a:ext cx="6246240" cy="2780000"/>
          </a:xfrm>
          <a:prstGeom prst="rect">
            <a:avLst/>
          </a:prstGeom>
        </p:spPr>
      </p:pic>
      <p:pic>
        <p:nvPicPr>
          <p:cNvPr id="4" name="Picture 3"/>
          <p:cNvPicPr>
            <a:picLocks noChangeAspect="1"/>
          </p:cNvPicPr>
          <p:nvPr/>
        </p:nvPicPr>
        <p:blipFill>
          <a:blip r:embed="rId4"/>
          <a:stretch>
            <a:fillRect/>
          </a:stretch>
        </p:blipFill>
        <p:spPr>
          <a:xfrm>
            <a:off x="8762206" y="4423197"/>
            <a:ext cx="1445566" cy="2402830"/>
          </a:xfrm>
          <a:prstGeom prst="rect">
            <a:avLst/>
          </a:prstGeom>
        </p:spPr>
      </p:pic>
      <p:pic>
        <p:nvPicPr>
          <p:cNvPr id="7" name="Picture 6"/>
          <p:cNvPicPr>
            <a:picLocks noChangeAspect="1"/>
          </p:cNvPicPr>
          <p:nvPr/>
        </p:nvPicPr>
        <p:blipFill>
          <a:blip r:embed="rId5"/>
          <a:stretch>
            <a:fillRect/>
          </a:stretch>
        </p:blipFill>
        <p:spPr>
          <a:xfrm>
            <a:off x="5104606" y="5821040"/>
            <a:ext cx="3229200" cy="369600"/>
          </a:xfrm>
          <a:prstGeom prst="rect">
            <a:avLst/>
          </a:prstGeom>
        </p:spPr>
      </p:pic>
      <p:pic>
        <p:nvPicPr>
          <p:cNvPr id="8" name="Picture 7"/>
          <p:cNvPicPr>
            <a:picLocks noChangeAspect="1"/>
          </p:cNvPicPr>
          <p:nvPr/>
        </p:nvPicPr>
        <p:blipFill>
          <a:blip r:embed="rId6"/>
          <a:stretch>
            <a:fillRect/>
          </a:stretch>
        </p:blipFill>
        <p:spPr>
          <a:xfrm>
            <a:off x="7063167" y="1758480"/>
            <a:ext cx="4036500" cy="2632000"/>
          </a:xfrm>
          <a:prstGeom prst="rect">
            <a:avLst/>
          </a:prstGeom>
        </p:spPr>
      </p:pic>
      <p:sp>
        <p:nvSpPr>
          <p:cNvPr id="9" name="Rectangle 8"/>
          <p:cNvSpPr/>
          <p:nvPr/>
        </p:nvSpPr>
        <p:spPr>
          <a:xfrm>
            <a:off x="686021" y="1255300"/>
            <a:ext cx="6552185" cy="369332"/>
          </a:xfrm>
          <a:prstGeom prst="rect">
            <a:avLst/>
          </a:prstGeom>
        </p:spPr>
        <p:txBody>
          <a:bodyPr wrap="square">
            <a:spAutoFit/>
          </a:bodyPr>
          <a:lstStyle/>
          <a:p>
            <a:pPr>
              <a:spcAft>
                <a:spcPts val="600"/>
              </a:spcAft>
            </a:pPr>
            <a:r>
              <a:rPr lang="en-US" dirty="0"/>
              <a:t>Science of the Total Environment 511 (2015): 309-318</a:t>
            </a:r>
          </a:p>
        </p:txBody>
      </p:sp>
    </p:spTree>
    <p:extLst>
      <p:ext uri="{BB962C8B-B14F-4D97-AF65-F5344CB8AC3E}">
        <p14:creationId xmlns:p14="http://schemas.microsoft.com/office/powerpoint/2010/main" val="407727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29109" y="3087757"/>
            <a:ext cx="4662147" cy="276935"/>
          </a:xfrm>
          <a:prstGeom prst="rect">
            <a:avLst/>
          </a:prstGeom>
          <a:noFill/>
        </p:spPr>
        <p:txBody>
          <a:bodyPr wrap="square" lIns="0" tIns="0" rIns="0" bIns="0" rtlCol="0">
            <a:spAutoFit/>
          </a:bodyPr>
          <a:lstStyle/>
          <a:p>
            <a:pPr algn="ctr" defTabSz="457200"/>
            <a:r>
              <a:rPr lang="en-US" dirty="0">
                <a:solidFill>
                  <a:srgbClr val="797766"/>
                </a:solidFill>
                <a:cs typeface="Lucida Sans"/>
              </a:rPr>
              <a:t>Antoine de Saint-</a:t>
            </a:r>
            <a:r>
              <a:rPr lang="en-US" dirty="0" err="1">
                <a:solidFill>
                  <a:srgbClr val="797766"/>
                </a:solidFill>
                <a:cs typeface="Lucida Sans"/>
              </a:rPr>
              <a:t>Exupéry</a:t>
            </a:r>
            <a:endParaRPr lang="en-US" dirty="0">
              <a:solidFill>
                <a:srgbClr val="797766"/>
              </a:solidFill>
              <a:cs typeface="Lucida Sans"/>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9740" y="558440"/>
            <a:ext cx="674345" cy="800492"/>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91256" y="1764992"/>
            <a:ext cx="696399" cy="800492"/>
          </a:xfrm>
          <a:prstGeom prst="rect">
            <a:avLst/>
          </a:prstGeom>
        </p:spPr>
      </p:pic>
      <p:sp>
        <p:nvSpPr>
          <p:cNvPr id="10" name="TextBox 9"/>
          <p:cNvSpPr txBox="1"/>
          <p:nvPr/>
        </p:nvSpPr>
        <p:spPr bwMode="auto">
          <a:xfrm>
            <a:off x="1697111" y="4068181"/>
            <a:ext cx="9447500" cy="200054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285750" marR="0" indent="-285750" algn="l" defTabSz="457200" rtl="0" eaLnBrk="0" fontAlgn="base" latinLnBrk="0" hangingPunct="0">
              <a:spcBef>
                <a:spcPts val="600"/>
              </a:spcBef>
              <a:spcAft>
                <a:spcPts val="600"/>
              </a:spcAft>
              <a:buClrTx/>
              <a:buSzTx/>
              <a:buFont typeface="Arial" panose="020B0604020202020204" pitchFamily="34" charset="0"/>
              <a:buChar char="•"/>
              <a:tabLst/>
            </a:pPr>
            <a:r>
              <a:rPr kumimoji="0" lang="en-US" b="0" i="0" u="none" strike="noStrike" kern="1200" cap="none" spc="0" normalizeH="0" baseline="0" noProof="0" dirty="0">
                <a:ln>
                  <a:noFill/>
                </a:ln>
                <a:solidFill>
                  <a:schemeClr val="tx1"/>
                </a:solidFill>
                <a:effectLst/>
                <a:uLnTx/>
                <a:uFillTx/>
                <a:latin typeface="Verdana"/>
                <a:ea typeface="ＭＳ Ｐゴシック" pitchFamily="-111" charset="-128"/>
                <a:cs typeface="ＭＳ Ｐゴシック" pitchFamily="-111" charset="-128"/>
              </a:rPr>
              <a:t>Carbon Management </a:t>
            </a:r>
            <a:r>
              <a:rPr kumimoji="0" lang="en-US"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Plans will </a:t>
            </a:r>
            <a:r>
              <a:rPr kumimoji="0" lang="en-US" b="0" i="0" u="none" strike="noStrike" kern="1200" cap="none" spc="0" normalizeH="0" baseline="0" noProof="0" dirty="0">
                <a:ln>
                  <a:noFill/>
                </a:ln>
                <a:solidFill>
                  <a:schemeClr val="tx1"/>
                </a:solidFill>
                <a:effectLst/>
                <a:uLnTx/>
                <a:uFillTx/>
                <a:latin typeface="Verdana"/>
                <a:ea typeface="ＭＳ Ｐゴシック" pitchFamily="-111" charset="-128"/>
                <a:cs typeface="ＭＳ Ｐゴシック" pitchFamily="-111" charset="-128"/>
              </a:rPr>
              <a:t>become more </a:t>
            </a:r>
            <a:r>
              <a:rPr kumimoji="0" lang="en-US"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prevalent </a:t>
            </a:r>
            <a:r>
              <a:rPr kumimoji="0" lang="en-US" b="0" i="0" u="none" strike="noStrike" kern="1200" cap="none" spc="0" normalizeH="0" baseline="0" noProof="0" dirty="0">
                <a:ln>
                  <a:noFill/>
                </a:ln>
                <a:solidFill>
                  <a:schemeClr val="tx1"/>
                </a:solidFill>
                <a:effectLst/>
                <a:uLnTx/>
                <a:uFillTx/>
                <a:latin typeface="Verdana"/>
                <a:ea typeface="ＭＳ Ｐゴシック" pitchFamily="-111" charset="-128"/>
                <a:cs typeface="ＭＳ Ｐゴシック" pitchFamily="-111" charset="-128"/>
              </a:rPr>
              <a:t>in the navigation sector</a:t>
            </a:r>
          </a:p>
          <a:p>
            <a:pPr marL="285750" marR="0" indent="-285750" algn="l" defTabSz="457200" rtl="0" eaLnBrk="0" fontAlgn="base" latinLnBrk="0" hangingPunct="0">
              <a:spcBef>
                <a:spcPts val="600"/>
              </a:spcBef>
              <a:spcAft>
                <a:spcPts val="600"/>
              </a:spcAft>
              <a:buClrTx/>
              <a:buSzTx/>
              <a:buFont typeface="Arial" panose="020B0604020202020204" pitchFamily="34" charset="0"/>
              <a:buChar char="•"/>
              <a:tabLst/>
            </a:pPr>
            <a:r>
              <a:rPr kumimoji="0" lang="en-US" b="0" i="0" u="none" strike="noStrike" kern="1200" cap="none" spc="0" normalizeH="0" baseline="0" noProof="0" dirty="0">
                <a:ln>
                  <a:noFill/>
                </a:ln>
                <a:solidFill>
                  <a:schemeClr val="tx1"/>
                </a:solidFill>
                <a:effectLst/>
                <a:uLnTx/>
                <a:uFillTx/>
                <a:latin typeface="Verdana"/>
                <a:ea typeface="ＭＳ Ｐゴシック" pitchFamily="-111" charset="-128"/>
                <a:cs typeface="ＭＳ Ｐゴシック" pitchFamily="-111" charset="-128"/>
              </a:rPr>
              <a:t>WG188 Guidance </a:t>
            </a:r>
            <a:r>
              <a:rPr kumimoji="0" lang="en-US"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will </a:t>
            </a:r>
            <a:r>
              <a:rPr kumimoji="0" lang="en-US" b="0" i="0" u="none" strike="noStrike" kern="1200" cap="none" spc="0" normalizeH="0" baseline="0" noProof="0" dirty="0">
                <a:ln>
                  <a:noFill/>
                </a:ln>
                <a:solidFill>
                  <a:schemeClr val="tx1"/>
                </a:solidFill>
                <a:effectLst/>
                <a:uLnTx/>
                <a:uFillTx/>
                <a:latin typeface="Verdana"/>
                <a:ea typeface="ＭＳ Ｐゴシック" pitchFamily="-111" charset="-128"/>
                <a:cs typeface="ＭＳ Ｐゴシック" pitchFamily="-111" charset="-128"/>
              </a:rPr>
              <a:t>include all parts of </a:t>
            </a:r>
            <a:r>
              <a:rPr kumimoji="0" lang="en-US"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navigation infrastructure life-cycle</a:t>
            </a:r>
            <a:endParaRPr kumimoji="0" lang="en-US" b="0" i="0" u="none" strike="noStrike" kern="1200" cap="none"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a:p>
            <a:pPr marL="742939" lvl="1" indent="-285750" defTabSz="457200" eaLnBrk="0" hangingPunct="0">
              <a:spcBef>
                <a:spcPts val="600"/>
              </a:spcBef>
              <a:spcAft>
                <a:spcPts val="600"/>
              </a:spcAft>
              <a:buFont typeface="Arial" panose="020B0604020202020204" pitchFamily="34" charset="0"/>
              <a:buChar char="•"/>
            </a:pPr>
            <a:r>
              <a:rPr lang="en-US" dirty="0">
                <a:latin typeface="Verdana"/>
                <a:cs typeface="ＭＳ Ｐゴシック" pitchFamily="-111" charset="-128"/>
              </a:rPr>
              <a:t>Flexible to allow management decisions on scope</a:t>
            </a:r>
            <a:endParaRPr kumimoji="0" lang="en-US" b="0" i="0" u="none" strike="noStrike" kern="1200" cap="none"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a:p>
            <a:pPr marL="285750" marR="0" indent="-285750" algn="l" defTabSz="457200" rtl="0" eaLnBrk="0" fontAlgn="base" latinLnBrk="0" hangingPunct="0">
              <a:spcBef>
                <a:spcPts val="600"/>
              </a:spcBef>
              <a:spcAft>
                <a:spcPts val="600"/>
              </a:spcAft>
              <a:buClrTx/>
              <a:buSzTx/>
              <a:buFont typeface="Arial" panose="020B0604020202020204" pitchFamily="34" charset="0"/>
              <a:buChar char="•"/>
              <a:tabLst/>
            </a:pPr>
            <a:r>
              <a:rPr lang="en-US" dirty="0">
                <a:latin typeface="Verdana"/>
                <a:cs typeface="ＭＳ Ｐゴシック" pitchFamily="-111" charset="-128"/>
              </a:rPr>
              <a:t>WG188 would like to obtain more </a:t>
            </a:r>
            <a:r>
              <a:rPr lang="en-US" dirty="0" smtClean="0">
                <a:latin typeface="Verdana"/>
                <a:cs typeface="ＭＳ Ｐゴシック" pitchFamily="-111" charset="-128"/>
              </a:rPr>
              <a:t>relevant case studies</a:t>
            </a:r>
          </a:p>
          <a:p>
            <a:pPr marL="742939" lvl="1" indent="-285750" defTabSz="457200" eaLnBrk="0" hangingPunct="0">
              <a:spcBef>
                <a:spcPts val="600"/>
              </a:spcBef>
              <a:spcAft>
                <a:spcPts val="600"/>
              </a:spcAft>
              <a:buFont typeface="Arial" panose="020B0604020202020204" pitchFamily="34" charset="0"/>
              <a:buChar char="•"/>
            </a:pPr>
            <a:r>
              <a:rPr kumimoji="0" lang="en-US"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Inland waterway examples a priority</a:t>
            </a:r>
            <a:endParaRPr kumimoji="0" lang="en-US" b="0" i="0" u="none" strike="noStrike" kern="1200" cap="none"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
        <p:nvSpPr>
          <p:cNvPr id="12" name="Text Placeholder 4"/>
          <p:cNvSpPr txBox="1">
            <a:spLocks/>
          </p:cNvSpPr>
          <p:nvPr/>
        </p:nvSpPr>
        <p:spPr>
          <a:xfrm>
            <a:off x="913606" y="457994"/>
            <a:ext cx="10551892" cy="2438400"/>
          </a:xfrm>
          <a:prstGeom prst="rect">
            <a:avLst/>
          </a:prstGeom>
        </p:spPr>
        <p:txBody>
          <a:bodyPr vert="horz" wrap="square" lIns="0" tIns="0" rIns="0" bIns="0" numCol="1" anchor="ctr" anchorCtr="0" compatLnSpc="1">
            <a:prstTxWarp prst="textNoShape">
              <a:avLst/>
            </a:prstTxWarp>
          </a:bodyPr>
          <a:lstStyle>
            <a:defPPr>
              <a:defRPr lang="en-US"/>
            </a:defPPr>
            <a:lvl1pPr algn="r" defTabSz="457189" rtl="0" fontAlgn="base">
              <a:spcBef>
                <a:spcPct val="0"/>
              </a:spcBef>
              <a:spcAft>
                <a:spcPct val="0"/>
              </a:spcAft>
              <a:defRPr sz="800" kern="1200">
                <a:solidFill>
                  <a:schemeClr val="tx1"/>
                </a:solidFill>
                <a:latin typeface="Verdana" pitchFamily="34" charset="0"/>
                <a:ea typeface="ＭＳ Ｐゴシック" pitchFamily="-111" charset="-128"/>
                <a:cs typeface="+mn-cs"/>
              </a:defRPr>
            </a:lvl1pPr>
            <a:lvl2pPr marL="457189"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2pPr>
            <a:lvl3pPr marL="914377"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3pPr>
            <a:lvl4pPr marL="1371566"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4pPr>
            <a:lvl5pPr marL="1828754"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5pPr>
            <a:lvl6pPr marL="2285943" algn="l" defTabSz="914377" rtl="0" eaLnBrk="1" latinLnBrk="0" hangingPunct="1">
              <a:defRPr kern="1200">
                <a:solidFill>
                  <a:schemeClr val="tx1"/>
                </a:solidFill>
                <a:latin typeface="Verdana" pitchFamily="34" charset="0"/>
                <a:ea typeface="ＭＳ Ｐゴシック" pitchFamily="-111" charset="-128"/>
                <a:cs typeface="+mn-cs"/>
              </a:defRPr>
            </a:lvl6pPr>
            <a:lvl7pPr marL="2743131" algn="l" defTabSz="914377" rtl="0" eaLnBrk="1" latinLnBrk="0" hangingPunct="1">
              <a:defRPr kern="1200">
                <a:solidFill>
                  <a:schemeClr val="tx1"/>
                </a:solidFill>
                <a:latin typeface="Verdana" pitchFamily="34" charset="0"/>
                <a:ea typeface="ＭＳ Ｐゴシック" pitchFamily="-111" charset="-128"/>
                <a:cs typeface="+mn-cs"/>
              </a:defRPr>
            </a:lvl7pPr>
            <a:lvl8pPr marL="3200320" algn="l" defTabSz="914377" rtl="0" eaLnBrk="1" latinLnBrk="0" hangingPunct="1">
              <a:defRPr kern="1200">
                <a:solidFill>
                  <a:schemeClr val="tx1"/>
                </a:solidFill>
                <a:latin typeface="Verdana" pitchFamily="34" charset="0"/>
                <a:ea typeface="ＭＳ Ｐゴシック" pitchFamily="-111" charset="-128"/>
                <a:cs typeface="+mn-cs"/>
              </a:defRPr>
            </a:lvl8pPr>
            <a:lvl9pPr marL="3657509" algn="l" defTabSz="914377" rtl="0" eaLnBrk="1" latinLnBrk="0" hangingPunct="1">
              <a:defRPr kern="1200">
                <a:solidFill>
                  <a:schemeClr val="tx1"/>
                </a:solidFill>
                <a:latin typeface="Verdana" pitchFamily="34" charset="0"/>
                <a:ea typeface="ＭＳ Ｐゴシック" pitchFamily="-111" charset="-128"/>
                <a:cs typeface="+mn-cs"/>
              </a:defRPr>
            </a:lvl9pPr>
          </a:lstStyle>
          <a:p>
            <a:pPr algn="ctr"/>
            <a:r>
              <a:rPr lang="en-US" sz="5399" b="1" dirty="0" smtClean="0">
                <a:solidFill>
                  <a:schemeClr val="tx2"/>
                </a:solidFill>
              </a:rPr>
              <a:t>A goal without a plan is just a wish. </a:t>
            </a:r>
            <a:endParaRPr lang="en-US" sz="5399" b="1" dirty="0">
              <a:solidFill>
                <a:schemeClr val="tx2"/>
              </a:solidFill>
            </a:endParaRPr>
          </a:p>
        </p:txBody>
      </p:sp>
    </p:spTree>
    <p:extLst>
      <p:ext uri="{BB962C8B-B14F-4D97-AF65-F5344CB8AC3E}">
        <p14:creationId xmlns:p14="http://schemas.microsoft.com/office/powerpoint/2010/main" val="254589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ea typeface="ＭＳ Ｐゴシック" panose="020B0600070205080204" pitchFamily="34" charset="-128"/>
              </a:rPr>
              <a:t>AGENDA</a:t>
            </a:r>
            <a:endParaRPr lang="en-US" b="1" dirty="0"/>
          </a:p>
        </p:txBody>
      </p:sp>
      <p:sp>
        <p:nvSpPr>
          <p:cNvPr id="3" name="Content Placeholder 2"/>
          <p:cNvSpPr>
            <a:spLocks noGrp="1"/>
          </p:cNvSpPr>
          <p:nvPr>
            <p:ph idx="1"/>
          </p:nvPr>
        </p:nvSpPr>
        <p:spPr>
          <a:xfrm>
            <a:off x="2404155" y="1417966"/>
            <a:ext cx="9143287" cy="4527011"/>
          </a:xfrm>
        </p:spPr>
        <p:txBody>
          <a:bodyPr/>
          <a:lstStyle/>
          <a:p>
            <a:pPr eaLnBrk="1" hangingPunct="1"/>
            <a:r>
              <a:rPr lang="en-US" altLang="en-US" sz="2801" dirty="0">
                <a:ea typeface="ＭＳ Ｐゴシック" panose="020B0600070205080204" pitchFamily="34" charset="-128"/>
              </a:rPr>
              <a:t>Background</a:t>
            </a:r>
          </a:p>
          <a:p>
            <a:pPr eaLnBrk="1" hangingPunct="1"/>
            <a:r>
              <a:rPr lang="en-US" altLang="en-US" sz="2801" dirty="0">
                <a:ea typeface="ＭＳ Ｐゴシック" panose="020B0600070205080204" pitchFamily="34" charset="-128"/>
              </a:rPr>
              <a:t>WG188 objectives and activities to date</a:t>
            </a:r>
          </a:p>
          <a:p>
            <a:pPr eaLnBrk="1" hangingPunct="1"/>
            <a:r>
              <a:rPr lang="en-US" altLang="en-US" sz="2801" dirty="0">
                <a:ea typeface="ＭＳ Ｐゴシック" panose="020B0600070205080204" pitchFamily="34" charset="-128"/>
              </a:rPr>
              <a:t>Scope and content of WG188 guidance document</a:t>
            </a:r>
          </a:p>
          <a:p>
            <a:pPr eaLnBrk="1" hangingPunct="1"/>
            <a:r>
              <a:rPr lang="en-US" altLang="en-US" sz="2801" dirty="0">
                <a:ea typeface="ＭＳ Ｐゴシック" panose="020B0600070205080204" pitchFamily="34" charset="-128"/>
              </a:rPr>
              <a:t>Example case studies</a:t>
            </a:r>
          </a:p>
        </p:txBody>
      </p:sp>
    </p:spTree>
    <p:extLst>
      <p:ext uri="{BB962C8B-B14F-4D97-AF65-F5344CB8AC3E}">
        <p14:creationId xmlns:p14="http://schemas.microsoft.com/office/powerpoint/2010/main" val="132554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BACKGROUND	</a:t>
            </a:r>
            <a:endParaRPr lang="en-US" sz="4400" b="1" dirty="0"/>
          </a:p>
        </p:txBody>
      </p:sp>
      <p:sp>
        <p:nvSpPr>
          <p:cNvPr id="3" name="Content Placeholder 2"/>
          <p:cNvSpPr>
            <a:spLocks noGrp="1"/>
          </p:cNvSpPr>
          <p:nvPr>
            <p:ph idx="1"/>
          </p:nvPr>
        </p:nvSpPr>
        <p:spPr>
          <a:xfrm>
            <a:off x="2285206" y="1524794"/>
            <a:ext cx="9143287" cy="4527011"/>
          </a:xfrm>
        </p:spPr>
        <p:txBody>
          <a:bodyPr/>
          <a:lstStyle/>
          <a:p>
            <a:pPr lvl="0"/>
            <a:r>
              <a:rPr lang="en-GB" sz="2800" dirty="0"/>
              <a:t>COP21 – national commitments to reduce Greenhouse Gas (GHG</a:t>
            </a:r>
            <a:r>
              <a:rPr lang="en-GB" sz="2800" dirty="0" smtClean="0"/>
              <a:t>)/carbon </a:t>
            </a:r>
            <a:r>
              <a:rPr lang="en-GB" sz="2800" dirty="0"/>
              <a:t>emissions</a:t>
            </a:r>
          </a:p>
          <a:p>
            <a:pPr lvl="0"/>
            <a:r>
              <a:rPr lang="en-GB" sz="2800" dirty="0"/>
              <a:t>International Maritime Organization (IMO) – shipping GHG emissions</a:t>
            </a:r>
          </a:p>
          <a:p>
            <a:pPr lvl="0"/>
            <a:r>
              <a:rPr lang="en-GB" sz="2800" dirty="0"/>
              <a:t>PIANC/Think Climate Coalition formed to address GHG mitigation and climate change adaptation in the navigation sector.</a:t>
            </a:r>
            <a:endParaRPr lang="en-US" sz="2000" dirty="0"/>
          </a:p>
        </p:txBody>
      </p:sp>
    </p:spTree>
    <p:extLst>
      <p:ext uri="{BB962C8B-B14F-4D97-AF65-F5344CB8AC3E}">
        <p14:creationId xmlns:p14="http://schemas.microsoft.com/office/powerpoint/2010/main" val="3331726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06" y="274701"/>
            <a:ext cx="11887200" cy="1143265"/>
          </a:xfrm>
        </p:spPr>
        <p:txBody>
          <a:bodyPr/>
          <a:lstStyle/>
          <a:p>
            <a:pPr>
              <a:defRPr/>
            </a:pPr>
            <a:r>
              <a:rPr lang="nl-BE" b="1" kern="0" dirty="0"/>
              <a:t>WHY MANAGE CARBON IN NAVIGATION SECTOR?</a:t>
            </a:r>
            <a:endParaRPr lang="nl-BE" dirty="0"/>
          </a:p>
        </p:txBody>
      </p:sp>
      <p:sp>
        <p:nvSpPr>
          <p:cNvPr id="7171" name="Content Placeholder 2"/>
          <p:cNvSpPr>
            <a:spLocks noGrp="1"/>
          </p:cNvSpPr>
          <p:nvPr>
            <p:ph idx="1"/>
          </p:nvPr>
        </p:nvSpPr>
        <p:spPr bwMode="auto">
          <a:xfrm>
            <a:off x="2133477" y="1197253"/>
            <a:ext cx="8381329" cy="45270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61" tIns="45731" rIns="91461" bIns="45731" numCol="1" anchor="t" anchorCtr="0" compatLnSpc="1">
            <a:prstTxWarp prst="textNoShape">
              <a:avLst/>
            </a:prstTxWarp>
          </a:bodyPr>
          <a:lstStyle/>
          <a:p>
            <a:pPr marL="0" indent="0">
              <a:buNone/>
            </a:pPr>
            <a:r>
              <a:rPr lang="en-GB" sz="2800" dirty="0"/>
              <a:t>1) Comply with emerging GHG regulatory requirements.</a:t>
            </a:r>
          </a:p>
          <a:p>
            <a:pPr marL="0" indent="0">
              <a:buNone/>
            </a:pPr>
            <a:r>
              <a:rPr lang="en-GB" sz="2800" dirty="0"/>
              <a:t>2) General stakeholder/public pressure to reduce environmental burdens.</a:t>
            </a:r>
          </a:p>
          <a:p>
            <a:pPr marL="0" indent="0">
              <a:buNone/>
            </a:pPr>
            <a:r>
              <a:rPr lang="en-GB" sz="2800" dirty="0"/>
              <a:t>3) Leadership role in carbon management practices.</a:t>
            </a:r>
          </a:p>
          <a:p>
            <a:pPr marL="0" indent="0">
              <a:buNone/>
            </a:pPr>
            <a:r>
              <a:rPr lang="en-GB" sz="2800" dirty="0"/>
              <a:t>4) Drive innovation and investment while influencing future practice and regulation. </a:t>
            </a:r>
          </a:p>
          <a:p>
            <a:pPr marL="0" indent="0">
              <a:buNone/>
            </a:pPr>
            <a:r>
              <a:rPr lang="en-GB" sz="2800" dirty="0"/>
              <a:t>5) Take advantage of unique opportunities to reduce and offset emissions from waterways navigation infrastructure development.</a:t>
            </a:r>
            <a:endParaRPr lang="en-US" altLang="en-US" sz="2800" dirty="0"/>
          </a:p>
        </p:txBody>
      </p:sp>
    </p:spTree>
    <p:extLst>
      <p:ext uri="{BB962C8B-B14F-4D97-AF65-F5344CB8AC3E}">
        <p14:creationId xmlns:p14="http://schemas.microsoft.com/office/powerpoint/2010/main" val="3309332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WG188 CHARGE	</a:t>
            </a:r>
            <a:endParaRPr lang="en-US" sz="4400" b="1" dirty="0"/>
          </a:p>
        </p:txBody>
      </p:sp>
      <p:sp>
        <p:nvSpPr>
          <p:cNvPr id="3" name="Content Placeholder 2"/>
          <p:cNvSpPr>
            <a:spLocks noGrp="1"/>
          </p:cNvSpPr>
          <p:nvPr>
            <p:ph idx="1"/>
          </p:nvPr>
        </p:nvSpPr>
        <p:spPr>
          <a:xfrm>
            <a:off x="2361406" y="1219994"/>
            <a:ext cx="9143287" cy="4527011"/>
          </a:xfrm>
        </p:spPr>
        <p:txBody>
          <a:bodyPr/>
          <a:lstStyle/>
          <a:p>
            <a:pPr lvl="0"/>
            <a:r>
              <a:rPr lang="en-GB" sz="2800" dirty="0"/>
              <a:t>Review and report on the technical literature related to the carbon footprint of navigation infrastructure and supporting activities.</a:t>
            </a:r>
          </a:p>
          <a:p>
            <a:pPr lvl="0"/>
            <a:r>
              <a:rPr lang="en-GB" sz="2800" dirty="0"/>
              <a:t>Provide guidance on applying life cycle analysis and related assessment tools and techniques.</a:t>
            </a:r>
          </a:p>
          <a:p>
            <a:pPr lvl="0"/>
            <a:r>
              <a:rPr lang="en-GB" sz="2800" dirty="0"/>
              <a:t>Investigate opportunities for reducing atmospheric GHGs:</a:t>
            </a:r>
          </a:p>
          <a:p>
            <a:pPr lvl="1"/>
            <a:r>
              <a:rPr lang="en-GB" sz="2400" dirty="0"/>
              <a:t>operational practices</a:t>
            </a:r>
          </a:p>
          <a:p>
            <a:pPr lvl="1"/>
            <a:r>
              <a:rPr lang="en-GB" sz="2400" dirty="0"/>
              <a:t>Working with Nature</a:t>
            </a:r>
          </a:p>
          <a:p>
            <a:pPr lvl="1"/>
            <a:r>
              <a:rPr lang="en-GB" sz="2400" dirty="0"/>
              <a:t>land use management</a:t>
            </a:r>
          </a:p>
          <a:p>
            <a:pPr lvl="1"/>
            <a:r>
              <a:rPr lang="en-GB" sz="2400" dirty="0"/>
              <a:t>blue carbon projects</a:t>
            </a:r>
          </a:p>
          <a:p>
            <a:pPr lvl="1"/>
            <a:r>
              <a:rPr lang="en-GB" sz="2400" dirty="0"/>
              <a:t>related environmental management</a:t>
            </a:r>
            <a:endParaRPr lang="en-US" sz="2000" dirty="0"/>
          </a:p>
        </p:txBody>
      </p:sp>
    </p:spTree>
    <p:extLst>
      <p:ext uri="{BB962C8B-B14F-4D97-AF65-F5344CB8AC3E}">
        <p14:creationId xmlns:p14="http://schemas.microsoft.com/office/powerpoint/2010/main" val="743856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800" b="1" dirty="0">
                <a:ea typeface="ＭＳ Ｐゴシック" panose="020B0600070205080204" pitchFamily="34" charset="-128"/>
              </a:rPr>
              <a:t>WG 188 ACTIVITIES TO DATE</a:t>
            </a:r>
            <a:endParaRPr lang="en-US" b="1" dirty="0"/>
          </a:p>
        </p:txBody>
      </p:sp>
      <p:sp>
        <p:nvSpPr>
          <p:cNvPr id="3" name="Content Placeholder 2"/>
          <p:cNvSpPr>
            <a:spLocks noGrp="1"/>
          </p:cNvSpPr>
          <p:nvPr>
            <p:ph idx="1"/>
          </p:nvPr>
        </p:nvSpPr>
        <p:spPr>
          <a:xfrm>
            <a:off x="2285206" y="1143794"/>
            <a:ext cx="9143287" cy="4527011"/>
          </a:xfrm>
        </p:spPr>
        <p:txBody>
          <a:bodyPr/>
          <a:lstStyle/>
          <a:p>
            <a:pPr eaLnBrk="1" hangingPunct="1"/>
            <a:r>
              <a:rPr lang="en-US" altLang="en-US" sz="2800" dirty="0">
                <a:ea typeface="ＭＳ Ｐゴシック" panose="020B0600070205080204" pitchFamily="34" charset="-128"/>
              </a:rPr>
              <a:t>Joint PIANC/IAPH Work Group</a:t>
            </a:r>
          </a:p>
          <a:p>
            <a:pPr eaLnBrk="1" hangingPunct="1"/>
            <a:r>
              <a:rPr lang="en-US" altLang="en-US" sz="2800" dirty="0">
                <a:ea typeface="ＭＳ Ｐゴシック" panose="020B0600070205080204" pitchFamily="34" charset="-128"/>
              </a:rPr>
              <a:t>WG188 Governance </a:t>
            </a:r>
          </a:p>
          <a:p>
            <a:pPr lvl="1" eaLnBrk="1" hangingPunct="1"/>
            <a:r>
              <a:rPr lang="en-US" altLang="en-US" sz="2400" dirty="0">
                <a:ea typeface="ＭＳ Ｐゴシック" panose="020B0600070205080204" pitchFamily="34" charset="-128"/>
              </a:rPr>
              <a:t>WG Chair: Doug Daugherty (US Section)</a:t>
            </a:r>
          </a:p>
          <a:p>
            <a:pPr lvl="1" eaLnBrk="1" hangingPunct="1"/>
            <a:r>
              <a:rPr lang="en-US" altLang="en-US" sz="2400" dirty="0">
                <a:ea typeface="ＭＳ Ｐゴシック" panose="020B0600070205080204" pitchFamily="34" charset="-128"/>
              </a:rPr>
              <a:t>WG Secretary:  Talmor Meir (US Section YP)</a:t>
            </a:r>
          </a:p>
          <a:p>
            <a:pPr lvl="1" eaLnBrk="1" hangingPunct="1"/>
            <a:r>
              <a:rPr lang="en-US" altLang="en-US" sz="2400" dirty="0">
                <a:ea typeface="ＭＳ Ｐゴシック" panose="020B0600070205080204" pitchFamily="34" charset="-128"/>
              </a:rPr>
              <a:t>Mentor from PIANC: Filip Vandeputte (Belgium Section)</a:t>
            </a:r>
          </a:p>
          <a:p>
            <a:pPr eaLnBrk="1" hangingPunct="1"/>
            <a:r>
              <a:rPr lang="en-US" altLang="en-US" sz="2800" dirty="0">
                <a:ea typeface="ＭＳ Ｐゴシック" panose="020B0600070205080204" pitchFamily="34" charset="-128"/>
              </a:rPr>
              <a:t>Established membership spanning the EU, USA, and Asia/Pacific</a:t>
            </a:r>
          </a:p>
          <a:p>
            <a:pPr eaLnBrk="1" hangingPunct="1"/>
            <a:r>
              <a:rPr lang="en-US" altLang="en-US" sz="2800" dirty="0">
                <a:ea typeface="ＭＳ Ｐゴシック" panose="020B0600070205080204" pitchFamily="34" charset="-128"/>
              </a:rPr>
              <a:t>Developed guidance document outline</a:t>
            </a:r>
          </a:p>
          <a:p>
            <a:pPr eaLnBrk="1" hangingPunct="1"/>
            <a:r>
              <a:rPr lang="en-US" altLang="en-US" sz="2800" dirty="0">
                <a:ea typeface="ＭＳ Ｐゴシック" panose="020B0600070205080204" pitchFamily="34" charset="-128"/>
              </a:rPr>
              <a:t>Currently developing </a:t>
            </a:r>
            <a:r>
              <a:rPr lang="en-US" altLang="en-US" sz="2800" dirty="0" smtClean="0">
                <a:ea typeface="ＭＳ Ｐゴシック" panose="020B0600070205080204" pitchFamily="34" charset="-128"/>
              </a:rPr>
              <a:t>text: final </a:t>
            </a:r>
            <a:r>
              <a:rPr lang="en-US" altLang="en-US" sz="2800" dirty="0">
                <a:ea typeface="ＭＳ Ｐゴシック" panose="020B0600070205080204" pitchFamily="34" charset="-128"/>
              </a:rPr>
              <a:t>report anticipated mid-2018</a:t>
            </a:r>
          </a:p>
        </p:txBody>
      </p:sp>
    </p:spTree>
    <p:extLst>
      <p:ext uri="{BB962C8B-B14F-4D97-AF65-F5344CB8AC3E}">
        <p14:creationId xmlns:p14="http://schemas.microsoft.com/office/powerpoint/2010/main" val="2826065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006" y="465611"/>
            <a:ext cx="11581607" cy="749300"/>
          </a:xfrm>
          <a:prstGeom prst="rect">
            <a:avLst/>
          </a:prstGeom>
        </p:spPr>
        <p:txBody>
          <a:bodyPr/>
          <a:lstStyle/>
          <a:p>
            <a:r>
              <a:rPr lang="en-US" sz="4000" b="1" cap="all" dirty="0"/>
              <a:t>Key Carbon Management References Identified</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006" y="1981994"/>
            <a:ext cx="3101268" cy="43626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1206" y="2134394"/>
            <a:ext cx="2819400" cy="3959821"/>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0206" y="2134394"/>
            <a:ext cx="2934065" cy="4181701"/>
          </a:xfrm>
          <a:prstGeom prst="rect">
            <a:avLst/>
          </a:prstGeom>
        </p:spPr>
      </p:pic>
      <p:sp>
        <p:nvSpPr>
          <p:cNvPr id="6" name="TextBox 5"/>
          <p:cNvSpPr txBox="1"/>
          <p:nvPr/>
        </p:nvSpPr>
        <p:spPr bwMode="auto">
          <a:xfrm>
            <a:off x="1347874" y="1669878"/>
            <a:ext cx="2819400" cy="28212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a:ln>
                  <a:noFill/>
                </a:ln>
                <a:solidFill>
                  <a:schemeClr val="tx1"/>
                </a:solidFill>
                <a:effectLst/>
                <a:uLnTx/>
                <a:uFillTx/>
                <a:latin typeface="Verdana"/>
                <a:ea typeface="ＭＳ Ｐゴシック" pitchFamily="-111" charset="-128"/>
                <a:cs typeface="ＭＳ Ｐゴシック" pitchFamily="-111" charset="-128"/>
              </a:rPr>
              <a:t>Framework Guidance</a:t>
            </a:r>
          </a:p>
        </p:txBody>
      </p:sp>
      <p:sp>
        <p:nvSpPr>
          <p:cNvPr id="7" name="TextBox 6"/>
          <p:cNvSpPr txBox="1"/>
          <p:nvPr/>
        </p:nvSpPr>
        <p:spPr bwMode="auto">
          <a:xfrm>
            <a:off x="4571206" y="1663744"/>
            <a:ext cx="2819400" cy="259430"/>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a:ln>
                  <a:noFill/>
                </a:ln>
                <a:solidFill>
                  <a:schemeClr val="tx1"/>
                </a:solidFill>
                <a:effectLst/>
                <a:uLnTx/>
                <a:uFillTx/>
                <a:latin typeface="Verdana"/>
                <a:ea typeface="ＭＳ Ｐゴシック" pitchFamily="-111" charset="-128"/>
                <a:cs typeface="ＭＳ Ｐゴシック" pitchFamily="-111" charset="-128"/>
              </a:rPr>
              <a:t>Management Standard</a:t>
            </a:r>
          </a:p>
        </p:txBody>
      </p:sp>
      <p:sp>
        <p:nvSpPr>
          <p:cNvPr id="8" name="TextBox 7"/>
          <p:cNvSpPr txBox="1"/>
          <p:nvPr/>
        </p:nvSpPr>
        <p:spPr bwMode="auto">
          <a:xfrm>
            <a:off x="8000206" y="1740411"/>
            <a:ext cx="2933271" cy="28212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a:ln>
                  <a:noFill/>
                </a:ln>
                <a:solidFill>
                  <a:schemeClr val="tx1"/>
                </a:solidFill>
                <a:effectLst/>
                <a:uLnTx/>
                <a:uFillTx/>
                <a:latin typeface="Verdana"/>
                <a:ea typeface="ＭＳ Ｐゴシック" pitchFamily="-111" charset="-128"/>
                <a:cs typeface="ＭＳ Ｐゴシック" pitchFamily="-111" charset="-128"/>
              </a:rPr>
              <a:t>Emissions Quantification</a:t>
            </a:r>
          </a:p>
        </p:txBody>
      </p:sp>
    </p:spTree>
    <p:extLst>
      <p:ext uri="{BB962C8B-B14F-4D97-AF65-F5344CB8AC3E}">
        <p14:creationId xmlns:p14="http://schemas.microsoft.com/office/powerpoint/2010/main" val="363817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Carbon management life cycle for navigation infrastructure and Projects</a:t>
            </a:r>
            <a:br>
              <a:rPr lang="en-US" altLang="en-US" dirty="0"/>
            </a:b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542" y="1448594"/>
            <a:ext cx="6203928" cy="5016062"/>
          </a:xfrm>
          <a:prstGeom prst="rect">
            <a:avLst/>
          </a:prstGeom>
        </p:spPr>
      </p:pic>
    </p:spTree>
    <p:extLst>
      <p:ext uri="{BB962C8B-B14F-4D97-AF65-F5344CB8AC3E}">
        <p14:creationId xmlns:p14="http://schemas.microsoft.com/office/powerpoint/2010/main" val="405080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ea typeface="ＭＳ Ｐゴシック" panose="020B0600070205080204" pitchFamily="34" charset="-128"/>
              </a:rPr>
              <a:t>CONTENT OF GUIDANCE DOCUMENT</a:t>
            </a:r>
            <a:endParaRPr lang="en-US" sz="4400" b="1" dirty="0"/>
          </a:p>
        </p:txBody>
      </p:sp>
      <p:sp>
        <p:nvSpPr>
          <p:cNvPr id="3" name="Content Placeholder 2"/>
          <p:cNvSpPr>
            <a:spLocks noGrp="1"/>
          </p:cNvSpPr>
          <p:nvPr>
            <p:ph idx="1"/>
          </p:nvPr>
        </p:nvSpPr>
        <p:spPr>
          <a:xfrm>
            <a:off x="2590006" y="1143794"/>
            <a:ext cx="9143287" cy="4527011"/>
          </a:xfrm>
        </p:spPr>
        <p:txBody>
          <a:bodyPr/>
          <a:lstStyle/>
          <a:p>
            <a:pPr eaLnBrk="1" hangingPunct="1"/>
            <a:r>
              <a:rPr lang="en-US" altLang="en-US" sz="2800" dirty="0">
                <a:ea typeface="ＭＳ Ｐゴシック" panose="020B0600070205080204" pitchFamily="34" charset="-128"/>
              </a:rPr>
              <a:t>Carbon Management Framework </a:t>
            </a:r>
          </a:p>
          <a:p>
            <a:pPr lvl="1" eaLnBrk="1" hangingPunct="1"/>
            <a:r>
              <a:rPr lang="en-US" altLang="en-US" sz="2400" dirty="0">
                <a:ea typeface="ＭＳ Ｐゴシック" panose="020B0600070205080204" pitchFamily="34" charset="-128"/>
              </a:rPr>
              <a:t>Scope: whole life-cycle</a:t>
            </a:r>
          </a:p>
          <a:p>
            <a:pPr lvl="1" eaLnBrk="1" hangingPunct="1"/>
            <a:r>
              <a:rPr lang="en-US" altLang="en-US" sz="2400" dirty="0">
                <a:ea typeface="ＭＳ Ｐゴシック" panose="020B0600070205080204" pitchFamily="34" charset="-128"/>
              </a:rPr>
              <a:t>Boundaries (geographic and time)</a:t>
            </a:r>
          </a:p>
          <a:p>
            <a:pPr lvl="1" eaLnBrk="1" hangingPunct="1"/>
            <a:r>
              <a:rPr lang="en-US" altLang="en-US" sz="2400" dirty="0">
                <a:ea typeface="ＭＳ Ｐゴシック" panose="020B0600070205080204" pitchFamily="34" charset="-128"/>
              </a:rPr>
              <a:t>Stakeholder considerations</a:t>
            </a:r>
          </a:p>
          <a:p>
            <a:pPr lvl="1" eaLnBrk="1" hangingPunct="1"/>
            <a:r>
              <a:rPr lang="en-US" altLang="en-US" sz="2400" dirty="0">
                <a:ea typeface="ＭＳ Ｐゴシック" panose="020B0600070205080204" pitchFamily="34" charset="-128"/>
              </a:rPr>
              <a:t>Reporting and monitoring</a:t>
            </a:r>
          </a:p>
          <a:p>
            <a:pPr eaLnBrk="1" hangingPunct="1"/>
            <a:r>
              <a:rPr lang="en-US" altLang="en-US" sz="2800" dirty="0">
                <a:ea typeface="ＭＳ Ｐゴシック" panose="020B0600070205080204" pitchFamily="34" charset="-128"/>
              </a:rPr>
              <a:t>Quantification Methods</a:t>
            </a:r>
          </a:p>
          <a:p>
            <a:pPr lvl="1" eaLnBrk="1" hangingPunct="1"/>
            <a:r>
              <a:rPr lang="en-US" altLang="en-US" sz="2400" dirty="0">
                <a:ea typeface="ＭＳ Ｐゴシック" panose="020B0600070205080204" pitchFamily="34" charset="-128"/>
              </a:rPr>
              <a:t>Emissions from energy consumption – all parts of life-cycle</a:t>
            </a:r>
          </a:p>
          <a:p>
            <a:pPr lvl="1" eaLnBrk="1" hangingPunct="1"/>
            <a:r>
              <a:rPr lang="en-US" altLang="en-US" sz="2400" dirty="0">
                <a:ea typeface="ＭＳ Ｐゴシック" panose="020B0600070205080204" pitchFamily="34" charset="-128"/>
              </a:rPr>
              <a:t>Carbon sequestration from restored ecosystems</a:t>
            </a:r>
          </a:p>
          <a:p>
            <a:pPr eaLnBrk="1" hangingPunct="1"/>
            <a:r>
              <a:rPr lang="en-US" altLang="en-US" sz="2800" dirty="0">
                <a:ea typeface="ＭＳ Ｐゴシック" panose="020B0600070205080204" pitchFamily="34" charset="-128"/>
              </a:rPr>
              <a:t>Carbon reduction opportunities and co-benefits</a:t>
            </a:r>
          </a:p>
          <a:p>
            <a:pPr eaLnBrk="1" hangingPunct="1"/>
            <a:r>
              <a:rPr lang="en-US" altLang="en-US" sz="2800" dirty="0">
                <a:ea typeface="ＭＳ Ｐゴシック" panose="020B0600070205080204" pitchFamily="34" charset="-128"/>
              </a:rPr>
              <a:t>Incorporation of financial decision making</a:t>
            </a:r>
          </a:p>
          <a:p>
            <a:pPr eaLnBrk="1" hangingPunct="1"/>
            <a:r>
              <a:rPr lang="en-US" altLang="en-US" sz="2800" dirty="0">
                <a:ea typeface="ＭＳ Ｐゴシック" panose="020B0600070205080204" pitchFamily="34" charset="-128"/>
              </a:rPr>
              <a:t>Case studies</a:t>
            </a:r>
          </a:p>
        </p:txBody>
      </p:sp>
    </p:spTree>
    <p:extLst>
      <p:ext uri="{BB962C8B-B14F-4D97-AF65-F5344CB8AC3E}">
        <p14:creationId xmlns:p14="http://schemas.microsoft.com/office/powerpoint/2010/main" val="16251957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Theme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Ramboll Basic template">
  <a:themeElements>
    <a:clrScheme name="Ramboll">
      <a:dk1>
        <a:srgbClr val="000000"/>
      </a:dk1>
      <a:lt1>
        <a:srgbClr val="FFFFFF"/>
      </a:lt1>
      <a:dk2>
        <a:srgbClr val="009DE0"/>
      </a:dk2>
      <a:lt2>
        <a:srgbClr val="797766"/>
      </a:lt2>
      <a:accent1>
        <a:srgbClr val="A7D3F5"/>
      </a:accent1>
      <a:accent2>
        <a:srgbClr val="5CA551"/>
      </a:accent2>
      <a:accent3>
        <a:srgbClr val="A1C23D"/>
      </a:accent3>
      <a:accent4>
        <a:srgbClr val="C40079"/>
      </a:accent4>
      <a:accent5>
        <a:srgbClr val="C63418"/>
      </a:accent5>
      <a:accent6>
        <a:srgbClr val="D0CFC5"/>
      </a:accent6>
      <a:hlink>
        <a:srgbClr val="009DE0"/>
      </a:hlink>
      <a:folHlink>
        <a:srgbClr val="9DD3F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36000" tIns="0" rIns="0" bIns="0" numCol="1" anchor="t" anchorCtr="0" compatLnSpc="1">
        <a:prstTxWarp prst="textNoShape">
          <a:avLst/>
        </a:prstTxWarp>
      </a:bodyPr>
      <a:lstStyle>
        <a:defPPr marL="12700" marR="0" indent="-25400" algn="l" defTabSz="457200" rtl="0" eaLnBrk="0" fontAlgn="base" latinLnBrk="0" hangingPunct="0">
          <a:lnSpc>
            <a:spcPts val="2163"/>
          </a:lnSpc>
          <a:spcBef>
            <a:spcPct val="0"/>
          </a:spcBef>
          <a:spcAft>
            <a:spcPts val="1500"/>
          </a:spcAft>
          <a:buClrTx/>
          <a:buSzTx/>
          <a:tabLst/>
          <a:defRPr kumimoji="0"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defRPr>
        </a:defPPr>
      </a:lstStyle>
    </a:txDef>
  </a:objectDefaults>
  <a:extraClrSchemeLst>
    <a:extraClrScheme>
      <a:clrScheme name="Ramboll 1">
        <a:dk1>
          <a:srgbClr val="000000"/>
        </a:dk1>
        <a:lt1>
          <a:srgbClr val="009DE0"/>
        </a:lt1>
        <a:dk2>
          <a:srgbClr val="797766"/>
        </a:dk2>
        <a:lt2>
          <a:srgbClr val="FFFFFF"/>
        </a:lt2>
        <a:accent1>
          <a:srgbClr val="9DD3F5"/>
        </a:accent1>
        <a:accent2>
          <a:srgbClr val="5CA551"/>
        </a:accent2>
        <a:accent3>
          <a:srgbClr val="AACCED"/>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2">
        <a:dk1>
          <a:srgbClr val="000000"/>
        </a:dk1>
        <a:lt1>
          <a:srgbClr val="FFFFFF"/>
        </a:lt1>
        <a:dk2>
          <a:srgbClr val="009DE0"/>
        </a:dk2>
        <a:lt2>
          <a:srgbClr val="797766"/>
        </a:lt2>
        <a:accent1>
          <a:srgbClr val="9DD3F5"/>
        </a:accent1>
        <a:accent2>
          <a:srgbClr val="5CA551"/>
        </a:accent2>
        <a:accent3>
          <a:srgbClr val="FFFFFF"/>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3">
        <a:dk1>
          <a:srgbClr val="000000"/>
        </a:dk1>
        <a:lt1>
          <a:srgbClr val="FFFFFF"/>
        </a:lt1>
        <a:dk2>
          <a:srgbClr val="009DE0"/>
        </a:dk2>
        <a:lt2>
          <a:srgbClr val="797766"/>
        </a:lt2>
        <a:accent1>
          <a:srgbClr val="D0D0C9"/>
        </a:accent1>
        <a:accent2>
          <a:srgbClr val="5CA551"/>
        </a:accent2>
        <a:accent3>
          <a:srgbClr val="FFFFFF"/>
        </a:accent3>
        <a:accent4>
          <a:srgbClr val="000000"/>
        </a:accent4>
        <a:accent5>
          <a:srgbClr val="E4E4E1"/>
        </a:accent5>
        <a:accent6>
          <a:srgbClr val="539549"/>
        </a:accent6>
        <a:hlink>
          <a:srgbClr val="009DE0"/>
        </a:hlink>
        <a:folHlink>
          <a:srgbClr val="9DD3F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Ramboll Basic template.potx" id="{568CD422-14A3-45EB-8805-C3CD6C93EF47}" vid="{EA1E40D6-BAA1-4BF4-8471-B2A0B4991E3F}"/>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utline PowerPoint 16-9 Template">
  <a:themeElements>
    <a:clrScheme name="Ramboll new green (not official)">
      <a:dk1>
        <a:srgbClr val="000000"/>
      </a:dk1>
      <a:lt1>
        <a:srgbClr val="FFFFFF"/>
      </a:lt1>
      <a:dk2>
        <a:srgbClr val="009DE0"/>
      </a:dk2>
      <a:lt2>
        <a:srgbClr val="797766"/>
      </a:lt2>
      <a:accent1>
        <a:srgbClr val="A7D3F5"/>
      </a:accent1>
      <a:accent2>
        <a:srgbClr val="00A749"/>
      </a:accent2>
      <a:accent3>
        <a:srgbClr val="A1C23D"/>
      </a:accent3>
      <a:accent4>
        <a:srgbClr val="C40079"/>
      </a:accent4>
      <a:accent5>
        <a:srgbClr val="C63418"/>
      </a:accent5>
      <a:accent6>
        <a:srgbClr val="D0CFC5"/>
      </a:accent6>
      <a:hlink>
        <a:srgbClr val="009DE0"/>
      </a:hlink>
      <a:folHlink>
        <a:srgbClr val="9DD3F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lumMod val="90000"/>
            </a:schemeClr>
          </a:solidFill>
        </a:ln>
        <a:effectLst/>
      </a:spPr>
      <a:bodyPr rot="0" spcFirstLastPara="0" vertOverflow="overflow" horzOverflow="overflow" vert="horz" wrap="square" lIns="108000" tIns="108000" rIns="108000" bIns="72000" numCol="1" spcCol="0" rtlCol="0" fromWordArt="0" anchor="ctr" anchorCtr="0" forceAA="0" compatLnSpc="1">
        <a:prstTxWarp prst="textNoShape">
          <a:avLst/>
        </a:prstTxWarp>
        <a:noAutofit/>
      </a:bodyPr>
      <a:lstStyle>
        <a:defPPr algn="ctr">
          <a:spcAft>
            <a:spcPts val="600"/>
          </a:spcAft>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spcAft>
            <a:spcPts val="600"/>
          </a:spcAft>
          <a:buClrTx/>
          <a:buSzTx/>
          <a:tabLst/>
          <a:defRPr kumimoji="0" b="0" i="0" u="none" strike="noStrike" kern="1200" cap="none" spc="0" normalizeH="0" baseline="0" noProof="0" dirty="0" err="1" smtClean="0">
            <a:ln>
              <a:noFill/>
            </a:ln>
            <a:solidFill>
              <a:schemeClr val="tx1"/>
            </a:solidFill>
            <a:effectLst/>
            <a:uLnTx/>
            <a:uFillTx/>
            <a:latin typeface="Verdana"/>
            <a:ea typeface="ＭＳ Ｐゴシック" pitchFamily="-111" charset="-128"/>
            <a:cs typeface="ＭＳ Ｐゴシック" pitchFamily="-111" charset="-128"/>
          </a:defRPr>
        </a:defPPr>
      </a:lstStyle>
    </a:txDef>
  </a:objectDefaults>
  <a:extraClrSchemeLst>
    <a:extraClrScheme>
      <a:clrScheme name="Ramboll 1">
        <a:dk1>
          <a:srgbClr val="000000"/>
        </a:dk1>
        <a:lt1>
          <a:srgbClr val="009DE0"/>
        </a:lt1>
        <a:dk2>
          <a:srgbClr val="797766"/>
        </a:dk2>
        <a:lt2>
          <a:srgbClr val="FFFFFF"/>
        </a:lt2>
        <a:accent1>
          <a:srgbClr val="9DD3F5"/>
        </a:accent1>
        <a:accent2>
          <a:srgbClr val="5CA551"/>
        </a:accent2>
        <a:accent3>
          <a:srgbClr val="AACCED"/>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2">
        <a:dk1>
          <a:srgbClr val="000000"/>
        </a:dk1>
        <a:lt1>
          <a:srgbClr val="FFFFFF"/>
        </a:lt1>
        <a:dk2>
          <a:srgbClr val="009DE0"/>
        </a:dk2>
        <a:lt2>
          <a:srgbClr val="797766"/>
        </a:lt2>
        <a:accent1>
          <a:srgbClr val="9DD3F5"/>
        </a:accent1>
        <a:accent2>
          <a:srgbClr val="5CA551"/>
        </a:accent2>
        <a:accent3>
          <a:srgbClr val="FFFFFF"/>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3">
        <a:dk1>
          <a:srgbClr val="000000"/>
        </a:dk1>
        <a:lt1>
          <a:srgbClr val="FFFFFF"/>
        </a:lt1>
        <a:dk2>
          <a:srgbClr val="009DE0"/>
        </a:dk2>
        <a:lt2>
          <a:srgbClr val="797766"/>
        </a:lt2>
        <a:accent1>
          <a:srgbClr val="D0D0C9"/>
        </a:accent1>
        <a:accent2>
          <a:srgbClr val="5CA551"/>
        </a:accent2>
        <a:accent3>
          <a:srgbClr val="FFFFFF"/>
        </a:accent3>
        <a:accent4>
          <a:srgbClr val="000000"/>
        </a:accent4>
        <a:accent5>
          <a:srgbClr val="E4E4E1"/>
        </a:accent5>
        <a:accent6>
          <a:srgbClr val="539549"/>
        </a:accent6>
        <a:hlink>
          <a:srgbClr val="009DE0"/>
        </a:hlink>
        <a:folHlink>
          <a:srgbClr val="9DD3F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Ramboll Outline 16-9 template 2013.potx" id="{A25F6572-6171-41B1-B6BA-64770CBFC9DA}" vid="{C8AE8EED-413C-426B-A571-D86A8C1E1529}"/>
    </a:ext>
  </a:extLst>
</a:theme>
</file>

<file path=ppt/theme/theme6.xml><?xml version="1.0" encoding="utf-8"?>
<a:theme xmlns:a="http://schemas.openxmlformats.org/drawingml/2006/main" name="2_Outline PowerPoint 16-9 Template">
  <a:themeElements>
    <a:clrScheme name="Ramboll new green (not official)">
      <a:dk1>
        <a:srgbClr val="000000"/>
      </a:dk1>
      <a:lt1>
        <a:srgbClr val="FFFFFF"/>
      </a:lt1>
      <a:dk2>
        <a:srgbClr val="009DE0"/>
      </a:dk2>
      <a:lt2>
        <a:srgbClr val="797766"/>
      </a:lt2>
      <a:accent1>
        <a:srgbClr val="A7D3F5"/>
      </a:accent1>
      <a:accent2>
        <a:srgbClr val="00A749"/>
      </a:accent2>
      <a:accent3>
        <a:srgbClr val="A1C23D"/>
      </a:accent3>
      <a:accent4>
        <a:srgbClr val="C40079"/>
      </a:accent4>
      <a:accent5>
        <a:srgbClr val="C63418"/>
      </a:accent5>
      <a:accent6>
        <a:srgbClr val="D0CFC5"/>
      </a:accent6>
      <a:hlink>
        <a:srgbClr val="009DE0"/>
      </a:hlink>
      <a:folHlink>
        <a:srgbClr val="9DD3F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lumMod val="90000"/>
            </a:schemeClr>
          </a:solidFill>
        </a:ln>
        <a:effectLst/>
      </a:spPr>
      <a:bodyPr rot="0" spcFirstLastPara="0" vertOverflow="overflow" horzOverflow="overflow" vert="horz" wrap="square" lIns="108000" tIns="108000" rIns="108000" bIns="72000" numCol="1" spcCol="0" rtlCol="0" fromWordArt="0" anchor="ctr" anchorCtr="0" forceAA="0" compatLnSpc="1">
        <a:prstTxWarp prst="textNoShape">
          <a:avLst/>
        </a:prstTxWarp>
        <a:noAutofit/>
      </a:bodyPr>
      <a:lstStyle>
        <a:defPPr algn="ctr">
          <a:spcAft>
            <a:spcPts val="600"/>
          </a:spcAft>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spcAft>
            <a:spcPts val="600"/>
          </a:spcAft>
          <a:buClrTx/>
          <a:buSzTx/>
          <a:tabLst/>
          <a:defRPr kumimoji="0" b="0" i="0" u="none" strike="noStrike" kern="1200" cap="none" spc="0" normalizeH="0" baseline="0" noProof="0" dirty="0" err="1" smtClean="0">
            <a:ln>
              <a:noFill/>
            </a:ln>
            <a:solidFill>
              <a:schemeClr val="tx1"/>
            </a:solidFill>
            <a:effectLst/>
            <a:uLnTx/>
            <a:uFillTx/>
            <a:latin typeface="Verdana"/>
            <a:ea typeface="ＭＳ Ｐゴシック" pitchFamily="-111" charset="-128"/>
            <a:cs typeface="ＭＳ Ｐゴシック" pitchFamily="-111" charset="-128"/>
          </a:defRPr>
        </a:defPPr>
      </a:lstStyle>
    </a:txDef>
  </a:objectDefaults>
  <a:extraClrSchemeLst>
    <a:extraClrScheme>
      <a:clrScheme name="Ramboll 1">
        <a:dk1>
          <a:srgbClr val="000000"/>
        </a:dk1>
        <a:lt1>
          <a:srgbClr val="009DE0"/>
        </a:lt1>
        <a:dk2>
          <a:srgbClr val="797766"/>
        </a:dk2>
        <a:lt2>
          <a:srgbClr val="FFFFFF"/>
        </a:lt2>
        <a:accent1>
          <a:srgbClr val="9DD3F5"/>
        </a:accent1>
        <a:accent2>
          <a:srgbClr val="5CA551"/>
        </a:accent2>
        <a:accent3>
          <a:srgbClr val="AACCED"/>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2">
        <a:dk1>
          <a:srgbClr val="000000"/>
        </a:dk1>
        <a:lt1>
          <a:srgbClr val="FFFFFF"/>
        </a:lt1>
        <a:dk2>
          <a:srgbClr val="009DE0"/>
        </a:dk2>
        <a:lt2>
          <a:srgbClr val="797766"/>
        </a:lt2>
        <a:accent1>
          <a:srgbClr val="9DD3F5"/>
        </a:accent1>
        <a:accent2>
          <a:srgbClr val="5CA551"/>
        </a:accent2>
        <a:accent3>
          <a:srgbClr val="FFFFFF"/>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3">
        <a:dk1>
          <a:srgbClr val="000000"/>
        </a:dk1>
        <a:lt1>
          <a:srgbClr val="FFFFFF"/>
        </a:lt1>
        <a:dk2>
          <a:srgbClr val="009DE0"/>
        </a:dk2>
        <a:lt2>
          <a:srgbClr val="797766"/>
        </a:lt2>
        <a:accent1>
          <a:srgbClr val="D0D0C9"/>
        </a:accent1>
        <a:accent2>
          <a:srgbClr val="5CA551"/>
        </a:accent2>
        <a:accent3>
          <a:srgbClr val="FFFFFF"/>
        </a:accent3>
        <a:accent4>
          <a:srgbClr val="000000"/>
        </a:accent4>
        <a:accent5>
          <a:srgbClr val="E4E4E1"/>
        </a:accent5>
        <a:accent6>
          <a:srgbClr val="539549"/>
        </a:accent6>
        <a:hlink>
          <a:srgbClr val="009DE0"/>
        </a:hlink>
        <a:folHlink>
          <a:srgbClr val="9DD3F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Ramboll Outline 16-9 template 2013.potx" id="{A25F6572-6171-41B1-B6BA-64770CBFC9DA}" vid="{C8AE8EED-413C-426B-A571-D86A8C1E1529}"/>
    </a:ext>
  </a:extLst>
</a:theme>
</file>

<file path=ppt/theme/theme7.xml><?xml version="1.0" encoding="utf-8"?>
<a:theme xmlns:a="http://schemas.openxmlformats.org/drawingml/2006/main" name="3_Ramboll Basic template">
  <a:themeElements>
    <a:clrScheme name="Ramboll">
      <a:dk1>
        <a:srgbClr val="000000"/>
      </a:dk1>
      <a:lt1>
        <a:srgbClr val="FFFFFF"/>
      </a:lt1>
      <a:dk2>
        <a:srgbClr val="009DE0"/>
      </a:dk2>
      <a:lt2>
        <a:srgbClr val="797766"/>
      </a:lt2>
      <a:accent1>
        <a:srgbClr val="A7D3F5"/>
      </a:accent1>
      <a:accent2>
        <a:srgbClr val="5CA551"/>
      </a:accent2>
      <a:accent3>
        <a:srgbClr val="A1C23D"/>
      </a:accent3>
      <a:accent4>
        <a:srgbClr val="C40079"/>
      </a:accent4>
      <a:accent5>
        <a:srgbClr val="C63418"/>
      </a:accent5>
      <a:accent6>
        <a:srgbClr val="D0CFC5"/>
      </a:accent6>
      <a:hlink>
        <a:srgbClr val="009DE0"/>
      </a:hlink>
      <a:folHlink>
        <a:srgbClr val="9DD3F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36000" tIns="0" rIns="0" bIns="0" numCol="1" anchor="t" anchorCtr="0" compatLnSpc="1">
        <a:prstTxWarp prst="textNoShape">
          <a:avLst/>
        </a:prstTxWarp>
      </a:bodyPr>
      <a:lstStyle>
        <a:defPPr marL="12700" marR="0" indent="-25400" algn="l" defTabSz="457200" rtl="0" eaLnBrk="0" fontAlgn="base" latinLnBrk="0" hangingPunct="0">
          <a:lnSpc>
            <a:spcPts val="2163"/>
          </a:lnSpc>
          <a:spcBef>
            <a:spcPct val="0"/>
          </a:spcBef>
          <a:spcAft>
            <a:spcPts val="1500"/>
          </a:spcAft>
          <a:buClrTx/>
          <a:buSzTx/>
          <a:tabLst/>
          <a:defRPr kumimoji="0"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defRPr>
        </a:defPPr>
      </a:lstStyle>
    </a:txDef>
  </a:objectDefaults>
  <a:extraClrSchemeLst>
    <a:extraClrScheme>
      <a:clrScheme name="Ramboll 1">
        <a:dk1>
          <a:srgbClr val="000000"/>
        </a:dk1>
        <a:lt1>
          <a:srgbClr val="009DE0"/>
        </a:lt1>
        <a:dk2>
          <a:srgbClr val="797766"/>
        </a:dk2>
        <a:lt2>
          <a:srgbClr val="FFFFFF"/>
        </a:lt2>
        <a:accent1>
          <a:srgbClr val="9DD3F5"/>
        </a:accent1>
        <a:accent2>
          <a:srgbClr val="5CA551"/>
        </a:accent2>
        <a:accent3>
          <a:srgbClr val="AACCED"/>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2">
        <a:dk1>
          <a:srgbClr val="000000"/>
        </a:dk1>
        <a:lt1>
          <a:srgbClr val="FFFFFF"/>
        </a:lt1>
        <a:dk2>
          <a:srgbClr val="009DE0"/>
        </a:dk2>
        <a:lt2>
          <a:srgbClr val="797766"/>
        </a:lt2>
        <a:accent1>
          <a:srgbClr val="9DD3F5"/>
        </a:accent1>
        <a:accent2>
          <a:srgbClr val="5CA551"/>
        </a:accent2>
        <a:accent3>
          <a:srgbClr val="FFFFFF"/>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3">
        <a:dk1>
          <a:srgbClr val="000000"/>
        </a:dk1>
        <a:lt1>
          <a:srgbClr val="FFFFFF"/>
        </a:lt1>
        <a:dk2>
          <a:srgbClr val="009DE0"/>
        </a:dk2>
        <a:lt2>
          <a:srgbClr val="797766"/>
        </a:lt2>
        <a:accent1>
          <a:srgbClr val="D0D0C9"/>
        </a:accent1>
        <a:accent2>
          <a:srgbClr val="5CA551"/>
        </a:accent2>
        <a:accent3>
          <a:srgbClr val="FFFFFF"/>
        </a:accent3>
        <a:accent4>
          <a:srgbClr val="000000"/>
        </a:accent4>
        <a:accent5>
          <a:srgbClr val="E4E4E1"/>
        </a:accent5>
        <a:accent6>
          <a:srgbClr val="539549"/>
        </a:accent6>
        <a:hlink>
          <a:srgbClr val="009DE0"/>
        </a:hlink>
        <a:folHlink>
          <a:srgbClr val="9DD3F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Blank.potx" id="{1C0553AF-A044-40A9-AEAC-8F59241C9CCA}" vid="{79627C5B-9396-4255-BAB1-ABDFE71235D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1126</TotalTime>
  <Words>1831</Words>
  <Application>Microsoft Office PowerPoint</Application>
  <PresentationFormat>Custom</PresentationFormat>
  <Paragraphs>203</Paragraphs>
  <Slides>17</Slides>
  <Notes>16</Notes>
  <HiddenSlides>0</HiddenSlides>
  <MMClips>0</MMClips>
  <ScaleCrop>false</ScaleCrop>
  <HeadingPairs>
    <vt:vector size="4" baseType="variant">
      <vt:variant>
        <vt:lpstr>Theme</vt:lpstr>
      </vt:variant>
      <vt:variant>
        <vt:i4>7</vt:i4>
      </vt:variant>
      <vt:variant>
        <vt:lpstr>Slide Titles</vt:lpstr>
      </vt:variant>
      <vt:variant>
        <vt:i4>17</vt:i4>
      </vt:variant>
    </vt:vector>
  </HeadingPairs>
  <TitlesOfParts>
    <vt:vector size="24" baseType="lpstr">
      <vt:lpstr>Theme1</vt:lpstr>
      <vt:lpstr>1_Theme1</vt:lpstr>
      <vt:lpstr>4_Ramboll Basic template</vt:lpstr>
      <vt:lpstr>Custom Design</vt:lpstr>
      <vt:lpstr>1_Outline PowerPoint 16-9 Template</vt:lpstr>
      <vt:lpstr>2_Outline PowerPoint 16-9 Template</vt:lpstr>
      <vt:lpstr>3_Ramboll Basic template</vt:lpstr>
      <vt:lpstr>CARBON MANAGEMENT FOR PORT AND NAVIGATION INFRASTRUCTURE</vt:lpstr>
      <vt:lpstr>AGENDA</vt:lpstr>
      <vt:lpstr>BACKGROUND </vt:lpstr>
      <vt:lpstr>WHY MANAGE CARBON IN NAVIGATION SECTOR?</vt:lpstr>
      <vt:lpstr>WG188 CHARGE </vt:lpstr>
      <vt:lpstr>WG 188 ACTIVITIES TO DATE</vt:lpstr>
      <vt:lpstr>Key Carbon Management References Identified</vt:lpstr>
      <vt:lpstr>Carbon management life cycle for navigation infrastructure and Projects </vt:lpstr>
      <vt:lpstr>CONTENT OF GUIDANCE DOCUMENT</vt:lpstr>
      <vt:lpstr>examples</vt:lpstr>
      <vt:lpstr>Objectives of the port of san Diego Climate Action Plan  </vt:lpstr>
      <vt:lpstr>Key elements of the climate action plan</vt:lpstr>
      <vt:lpstr>2020 GHG Emission reduction target categories</vt:lpstr>
      <vt:lpstr>Le Havre port Authority Regulatory ghg monitoring </vt:lpstr>
      <vt:lpstr>Case study – Dredged sediment placement Strategies, Long Island Sound </vt:lpstr>
      <vt:lpstr>Case study – Dredged sediment placement Strategies, Long Island Sound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Ng</dc:creator>
  <cp:lastModifiedBy>Wunder, Lisa</cp:lastModifiedBy>
  <cp:revision>137</cp:revision>
  <cp:lastPrinted>2017-03-21T15:16:21Z</cp:lastPrinted>
  <dcterms:created xsi:type="dcterms:W3CDTF">2016-06-09T22:45:32Z</dcterms:created>
  <dcterms:modified xsi:type="dcterms:W3CDTF">2017-04-04T23:13:37Z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SD_ArtworkDefinition">
    <vt:lpwstr>Ramboll Environ</vt:lpwstr>
  </property>
  <property fmtid="{D5CDD505-2E9C-101B-9397-08002B2CF9AE}" pid="4" name="SD_CtlText_LogoSelector">
    <vt:lpwstr>Ramboll Environ</vt:lpwstr>
  </property>
  <property fmtid="{D5CDD505-2E9C-101B-9397-08002B2CF9AE}" pid="5" name="SD_DocumentLanguageString">
    <vt:lpwstr>English (UK)</vt:lpwstr>
  </property>
  <property fmtid="{D5CDD505-2E9C-101B-9397-08002B2CF9AE}" pid="6" name="SD_DocumentLanguage">
    <vt:lpwstr>en-GB</vt:lpwstr>
  </property>
  <property fmtid="{D5CDD505-2E9C-101B-9397-08002B2CF9AE}" pid="7" name="sdDocumentDateFormat">
    <vt:lpwstr>en-GB:dd/MM/yyyy</vt:lpwstr>
  </property>
  <property fmtid="{D5CDD505-2E9C-101B-9397-08002B2CF9AE}" pid="8" name="SD_CtlText_UserProfiles_Date">
    <vt:lpwstr/>
  </property>
  <property fmtid="{D5CDD505-2E9C-101B-9397-08002B2CF9AE}" pid="9" name="SD_CtlText_UserProfiles_Name">
    <vt:lpwstr/>
  </property>
  <property fmtid="{D5CDD505-2E9C-101B-9397-08002B2CF9AE}" pid="10" name="SD_UserprofileName">
    <vt:lpwstr/>
  </property>
  <property fmtid="{D5CDD505-2E9C-101B-9397-08002B2CF9AE}" pid="11" name="DocumentInfoFinished">
    <vt:lpwstr>True</vt:lpwstr>
  </property>
</Properties>
</file>